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3"/>
  </p:notesMasterIdLst>
  <p:handoutMasterIdLst>
    <p:handoutMasterId r:id="rId84"/>
  </p:handoutMasterIdLst>
  <p:sldIdLst>
    <p:sldId id="264" r:id="rId5"/>
    <p:sldId id="2426" r:id="rId6"/>
    <p:sldId id="1932" r:id="rId7"/>
    <p:sldId id="1933" r:id="rId8"/>
    <p:sldId id="1948" r:id="rId9"/>
    <p:sldId id="1937" r:id="rId10"/>
    <p:sldId id="1934" r:id="rId11"/>
    <p:sldId id="1935" r:id="rId12"/>
    <p:sldId id="1936" r:id="rId13"/>
    <p:sldId id="1938" r:id="rId14"/>
    <p:sldId id="1939" r:id="rId15"/>
    <p:sldId id="1940" r:id="rId16"/>
    <p:sldId id="1941" r:id="rId17"/>
    <p:sldId id="1942" r:id="rId18"/>
    <p:sldId id="1943" r:id="rId19"/>
    <p:sldId id="1944" r:id="rId20"/>
    <p:sldId id="1945" r:id="rId21"/>
    <p:sldId id="1946" r:id="rId22"/>
    <p:sldId id="1949" r:id="rId23"/>
    <p:sldId id="1947" r:id="rId24"/>
    <p:sldId id="1950" r:id="rId25"/>
    <p:sldId id="1951" r:id="rId26"/>
    <p:sldId id="1952" r:id="rId27"/>
    <p:sldId id="1953" r:id="rId28"/>
    <p:sldId id="1954" r:id="rId29"/>
    <p:sldId id="1955" r:id="rId30"/>
    <p:sldId id="1956" r:id="rId31"/>
    <p:sldId id="1957" r:id="rId32"/>
    <p:sldId id="1958" r:id="rId33"/>
    <p:sldId id="1959" r:id="rId34"/>
    <p:sldId id="1962" r:id="rId35"/>
    <p:sldId id="1960" r:id="rId36"/>
    <p:sldId id="1961" r:id="rId37"/>
    <p:sldId id="1963" r:id="rId38"/>
    <p:sldId id="1964" r:id="rId39"/>
    <p:sldId id="1965" r:id="rId40"/>
    <p:sldId id="1967" r:id="rId41"/>
    <p:sldId id="1968" r:id="rId42"/>
    <p:sldId id="1969" r:id="rId43"/>
    <p:sldId id="1971" r:id="rId44"/>
    <p:sldId id="1972" r:id="rId45"/>
    <p:sldId id="1973" r:id="rId46"/>
    <p:sldId id="1974" r:id="rId47"/>
    <p:sldId id="1975" r:id="rId48"/>
    <p:sldId id="1976" r:id="rId49"/>
    <p:sldId id="1977" r:id="rId50"/>
    <p:sldId id="1978" r:id="rId51"/>
    <p:sldId id="1979" r:id="rId52"/>
    <p:sldId id="1980" r:id="rId53"/>
    <p:sldId id="1981" r:id="rId54"/>
    <p:sldId id="1982" r:id="rId55"/>
    <p:sldId id="1983" r:id="rId56"/>
    <p:sldId id="1984" r:id="rId57"/>
    <p:sldId id="1998" r:id="rId58"/>
    <p:sldId id="1985" r:id="rId59"/>
    <p:sldId id="1999" r:id="rId60"/>
    <p:sldId id="1990" r:id="rId61"/>
    <p:sldId id="1991" r:id="rId62"/>
    <p:sldId id="1801" r:id="rId63"/>
    <p:sldId id="1832" r:id="rId64"/>
    <p:sldId id="2009" r:id="rId65"/>
    <p:sldId id="1841" r:id="rId66"/>
    <p:sldId id="1835" r:id="rId67"/>
    <p:sldId id="2001" r:id="rId68"/>
    <p:sldId id="2000" r:id="rId69"/>
    <p:sldId id="2002" r:id="rId70"/>
    <p:sldId id="2003" r:id="rId71"/>
    <p:sldId id="2005" r:id="rId72"/>
    <p:sldId id="2006" r:id="rId73"/>
    <p:sldId id="2004" r:id="rId74"/>
    <p:sldId id="2147480444" r:id="rId75"/>
    <p:sldId id="2147480445" r:id="rId76"/>
    <p:sldId id="2147480249" r:id="rId77"/>
    <p:sldId id="1757" r:id="rId78"/>
    <p:sldId id="317" r:id="rId79"/>
    <p:sldId id="1910" r:id="rId80"/>
    <p:sldId id="2387" r:id="rId81"/>
    <p:sldId id="2250" r:id="rId8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n Londay" initials="JL" lastIdx="10" clrIdx="0">
    <p:extLst>
      <p:ext uri="{19B8F6BF-5375-455C-9EA6-DF929625EA0E}">
        <p15:presenceInfo xmlns:p15="http://schemas.microsoft.com/office/powerpoint/2012/main" userId="John Londay" providerId="None"/>
      </p:ext>
    </p:extLst>
  </p:cmAuthor>
  <p:cmAuthor id="2" name="John Londay" initials="JL [2]" lastIdx="1" clrIdx="1">
    <p:extLst>
      <p:ext uri="{19B8F6BF-5375-455C-9EA6-DF929625EA0E}">
        <p15:presenceInfo xmlns:p15="http://schemas.microsoft.com/office/powerpoint/2012/main" userId="S::john@yettertax.com::4d0074cb-affb-4405-9f98-eb28fe17cd36" providerId="AD"/>
      </p:ext>
    </p:extLst>
  </p:cmAuthor>
  <p:cmAuthor id="3" name="Diane Yetter" initials="DY" lastIdx="11" clrIdx="2">
    <p:extLst>
      <p:ext uri="{19B8F6BF-5375-455C-9EA6-DF929625EA0E}">
        <p15:presenceInfo xmlns:p15="http://schemas.microsoft.com/office/powerpoint/2012/main" userId="S::Diane@yettertax.com::fc19c4d4-66d7-4373-a0e0-ebd6776059a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2D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CEFBCC-B28F-47D3-B89A-24AA0B386C81}" v="6" dt="2025-02-21T19:40:36.678"/>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75" autoAdjust="0"/>
    <p:restoredTop sz="94095" autoAdjust="0"/>
  </p:normalViewPr>
  <p:slideViewPr>
    <p:cSldViewPr snapToGrid="0">
      <p:cViewPr varScale="1">
        <p:scale>
          <a:sx n="104" d="100"/>
          <a:sy n="104" d="100"/>
        </p:scale>
        <p:origin x="400" y="64"/>
      </p:cViewPr>
      <p:guideLst/>
    </p:cSldViewPr>
  </p:slideViewPr>
  <p:notesTextViewPr>
    <p:cViewPr>
      <p:scale>
        <a:sx n="3" d="2"/>
        <a:sy n="3" d="2"/>
      </p:scale>
      <p:origin x="0" y="0"/>
    </p:cViewPr>
  </p:notesTextViewPr>
  <p:notesViewPr>
    <p:cSldViewPr snapToGrid="0">
      <p:cViewPr varScale="1">
        <p:scale>
          <a:sx n="66" d="100"/>
          <a:sy n="66" d="100"/>
        </p:scale>
        <p:origin x="3134" y="43"/>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handoutMaster" Target="handoutMasters/handoutMaster1.xml"/><Relationship Id="rId89"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microsoft.com/office/2016/11/relationships/changesInfo" Target="changesInfos/changesInfo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notesMaster" Target="notesMasters/notesMaster1.xml"/><Relationship Id="rId88" Type="http://schemas.openxmlformats.org/officeDocument/2006/relationships/theme" Target="theme/theme1.xml"/><Relationship Id="rId9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ody Melia" userId="cf4db317-10dd-40b5-a777-8745f6fde4e3" providerId="ADAL" clId="{C2CEFBCC-B28F-47D3-B89A-24AA0B386C81}"/>
    <pc:docChg chg="undo custSel addSld delSld modSld sldOrd">
      <pc:chgData name="Brody Melia" userId="cf4db317-10dd-40b5-a777-8745f6fde4e3" providerId="ADAL" clId="{C2CEFBCC-B28F-47D3-B89A-24AA0B386C81}" dt="2025-02-21T19:40:39.859" v="542" actId="27614"/>
      <pc:docMkLst>
        <pc:docMk/>
      </pc:docMkLst>
      <pc:sldChg chg="modSp mod">
        <pc:chgData name="Brody Melia" userId="cf4db317-10dd-40b5-a777-8745f6fde4e3" providerId="ADAL" clId="{C2CEFBCC-B28F-47D3-B89A-24AA0B386C81}" dt="2025-01-06T22:22:29.008" v="453" actId="20577"/>
        <pc:sldMkLst>
          <pc:docMk/>
          <pc:sldMk cId="3413613570" sldId="264"/>
        </pc:sldMkLst>
        <pc:spChg chg="mod">
          <ac:chgData name="Brody Melia" userId="cf4db317-10dd-40b5-a777-8745f6fde4e3" providerId="ADAL" clId="{C2CEFBCC-B28F-47D3-B89A-24AA0B386C81}" dt="2025-01-06T22:22:29.008" v="453" actId="20577"/>
          <ac:spMkLst>
            <pc:docMk/>
            <pc:sldMk cId="3413613570" sldId="264"/>
            <ac:spMk id="2" creationId="{566B3180-9B47-438E-9E1C-6B97902DF9B6}"/>
          </ac:spMkLst>
        </pc:spChg>
        <pc:spChg chg="mod">
          <ac:chgData name="Brody Melia" userId="cf4db317-10dd-40b5-a777-8745f6fde4e3" providerId="ADAL" clId="{C2CEFBCC-B28F-47D3-B89A-24AA0B386C81}" dt="2025-01-06T22:19:26.095" v="435" actId="20577"/>
          <ac:spMkLst>
            <pc:docMk/>
            <pc:sldMk cId="3413613570" sldId="264"/>
            <ac:spMk id="4" creationId="{69028FC7-41EE-4986-88AC-082C8C8465DC}"/>
          </ac:spMkLst>
        </pc:spChg>
      </pc:sldChg>
      <pc:sldChg chg="del">
        <pc:chgData name="Brody Melia" userId="cf4db317-10dd-40b5-a777-8745f6fde4e3" providerId="ADAL" clId="{C2CEFBCC-B28F-47D3-B89A-24AA0B386C81}" dt="2025-01-06T22:10:59.399" v="9" actId="47"/>
        <pc:sldMkLst>
          <pc:docMk/>
          <pc:sldMk cId="4223904375" sldId="315"/>
        </pc:sldMkLst>
      </pc:sldChg>
      <pc:sldChg chg="add del ord">
        <pc:chgData name="Brody Melia" userId="cf4db317-10dd-40b5-a777-8745f6fde4e3" providerId="ADAL" clId="{C2CEFBCC-B28F-47D3-B89A-24AA0B386C81}" dt="2025-01-13T16:50:12.329" v="539"/>
        <pc:sldMkLst>
          <pc:docMk/>
          <pc:sldMk cId="852426280" sldId="317"/>
        </pc:sldMkLst>
      </pc:sldChg>
      <pc:sldChg chg="addSp delSp modSp add del mod">
        <pc:chgData name="Brody Melia" userId="cf4db317-10dd-40b5-a777-8745f6fde4e3" providerId="ADAL" clId="{C2CEFBCC-B28F-47D3-B89A-24AA0B386C81}" dt="2025-01-06T22:26:46.060" v="532"/>
        <pc:sldMkLst>
          <pc:docMk/>
          <pc:sldMk cId="4292098870" sldId="1757"/>
        </pc:sldMkLst>
        <pc:spChg chg="mod">
          <ac:chgData name="Brody Melia" userId="cf4db317-10dd-40b5-a777-8745f6fde4e3" providerId="ADAL" clId="{C2CEFBCC-B28F-47D3-B89A-24AA0B386C81}" dt="2025-01-06T22:26:46.060" v="532"/>
          <ac:spMkLst>
            <pc:docMk/>
            <pc:sldMk cId="4292098870" sldId="1757"/>
            <ac:spMk id="3" creationId="{F5A0F69F-F5A7-CBD4-B7DA-832956B85CB4}"/>
          </ac:spMkLst>
        </pc:spChg>
        <pc:spChg chg="mod">
          <ac:chgData name="Brody Melia" userId="cf4db317-10dd-40b5-a777-8745f6fde4e3" providerId="ADAL" clId="{C2CEFBCC-B28F-47D3-B89A-24AA0B386C81}" dt="2025-01-06T22:18:48.788" v="407" actId="1076"/>
          <ac:spMkLst>
            <pc:docMk/>
            <pc:sldMk cId="4292098870" sldId="1757"/>
            <ac:spMk id="5" creationId="{7BC69114-1B32-4B1C-B6B4-51A1DA71DFC3}"/>
          </ac:spMkLst>
        </pc:spChg>
        <pc:spChg chg="add mod">
          <ac:chgData name="Brody Melia" userId="cf4db317-10dd-40b5-a777-8745f6fde4e3" providerId="ADAL" clId="{C2CEFBCC-B28F-47D3-B89A-24AA0B386C81}" dt="2025-01-06T22:18:56.246" v="409" actId="1076"/>
          <ac:spMkLst>
            <pc:docMk/>
            <pc:sldMk cId="4292098870" sldId="1757"/>
            <ac:spMk id="6" creationId="{7812132C-63BC-AE9F-536D-E91F1967A6EA}"/>
          </ac:spMkLst>
        </pc:spChg>
        <pc:spChg chg="add mod">
          <ac:chgData name="Brody Melia" userId="cf4db317-10dd-40b5-a777-8745f6fde4e3" providerId="ADAL" clId="{C2CEFBCC-B28F-47D3-B89A-24AA0B386C81}" dt="2025-01-06T22:18:42.043" v="406" actId="20577"/>
          <ac:spMkLst>
            <pc:docMk/>
            <pc:sldMk cId="4292098870" sldId="1757"/>
            <ac:spMk id="9" creationId="{EF2C0639-A282-FFF0-B8D2-8CBCCF91DDDB}"/>
          </ac:spMkLst>
        </pc:spChg>
      </pc:sldChg>
      <pc:sldChg chg="modSp mod">
        <pc:chgData name="Brody Melia" userId="cf4db317-10dd-40b5-a777-8745f6fde4e3" providerId="ADAL" clId="{C2CEFBCC-B28F-47D3-B89A-24AA0B386C81}" dt="2025-01-06T22:25:54.545" v="514"/>
        <pc:sldMkLst>
          <pc:docMk/>
          <pc:sldMk cId="826295209" sldId="1801"/>
        </pc:sldMkLst>
        <pc:spChg chg="mod">
          <ac:chgData name="Brody Melia" userId="cf4db317-10dd-40b5-a777-8745f6fde4e3" providerId="ADAL" clId="{C2CEFBCC-B28F-47D3-B89A-24AA0B386C81}" dt="2025-01-06T22:25:54.545" v="514"/>
          <ac:spMkLst>
            <pc:docMk/>
            <pc:sldMk cId="826295209" sldId="1801"/>
            <ac:spMk id="3" creationId="{0DBCB674-FA38-4B32-A750-FA176706243D}"/>
          </ac:spMkLst>
        </pc:spChg>
      </pc:sldChg>
      <pc:sldChg chg="modSp mod">
        <pc:chgData name="Brody Melia" userId="cf4db317-10dd-40b5-a777-8745f6fde4e3" providerId="ADAL" clId="{C2CEFBCC-B28F-47D3-B89A-24AA0B386C81}" dt="2025-01-06T22:25:58.047" v="515"/>
        <pc:sldMkLst>
          <pc:docMk/>
          <pc:sldMk cId="4248289980" sldId="1832"/>
        </pc:sldMkLst>
        <pc:spChg chg="mod">
          <ac:chgData name="Brody Melia" userId="cf4db317-10dd-40b5-a777-8745f6fde4e3" providerId="ADAL" clId="{C2CEFBCC-B28F-47D3-B89A-24AA0B386C81}" dt="2025-01-06T22:25:58.047" v="515"/>
          <ac:spMkLst>
            <pc:docMk/>
            <pc:sldMk cId="4248289980" sldId="1832"/>
            <ac:spMk id="3" creationId="{75B92218-F0B0-4AEE-8420-57992E162E7D}"/>
          </ac:spMkLst>
        </pc:spChg>
      </pc:sldChg>
      <pc:sldChg chg="modSp mod">
        <pc:chgData name="Brody Melia" userId="cf4db317-10dd-40b5-a777-8745f6fde4e3" providerId="ADAL" clId="{C2CEFBCC-B28F-47D3-B89A-24AA0B386C81}" dt="2025-01-06T22:26:06.552" v="518"/>
        <pc:sldMkLst>
          <pc:docMk/>
          <pc:sldMk cId="2822444224" sldId="1835"/>
        </pc:sldMkLst>
        <pc:spChg chg="mod">
          <ac:chgData name="Brody Melia" userId="cf4db317-10dd-40b5-a777-8745f6fde4e3" providerId="ADAL" clId="{C2CEFBCC-B28F-47D3-B89A-24AA0B386C81}" dt="2025-01-06T22:26:06.552" v="518"/>
          <ac:spMkLst>
            <pc:docMk/>
            <pc:sldMk cId="2822444224" sldId="1835"/>
            <ac:spMk id="3" creationId="{F25F3498-A681-4F0C-A3F7-A50143E71327}"/>
          </ac:spMkLst>
        </pc:spChg>
      </pc:sldChg>
      <pc:sldChg chg="modSp mod">
        <pc:chgData name="Brody Melia" userId="cf4db317-10dd-40b5-a777-8745f6fde4e3" providerId="ADAL" clId="{C2CEFBCC-B28F-47D3-B89A-24AA0B386C81}" dt="2025-01-06T22:26:02.987" v="517"/>
        <pc:sldMkLst>
          <pc:docMk/>
          <pc:sldMk cId="671454429" sldId="1841"/>
        </pc:sldMkLst>
        <pc:spChg chg="mod">
          <ac:chgData name="Brody Melia" userId="cf4db317-10dd-40b5-a777-8745f6fde4e3" providerId="ADAL" clId="{C2CEFBCC-B28F-47D3-B89A-24AA0B386C81}" dt="2025-01-06T22:26:02.987" v="517"/>
          <ac:spMkLst>
            <pc:docMk/>
            <pc:sldMk cId="671454429" sldId="1841"/>
            <ac:spMk id="3" creationId="{623CA9E0-C3C4-4595-B35B-96CF8DF1DF99}"/>
          </ac:spMkLst>
        </pc:spChg>
      </pc:sldChg>
      <pc:sldChg chg="del">
        <pc:chgData name="Brody Melia" userId="cf4db317-10dd-40b5-a777-8745f6fde4e3" providerId="ADAL" clId="{C2CEFBCC-B28F-47D3-B89A-24AA0B386C81}" dt="2025-01-06T22:19:28.053" v="436" actId="47"/>
        <pc:sldMkLst>
          <pc:docMk/>
          <pc:sldMk cId="4134332001" sldId="1892"/>
        </pc:sldMkLst>
      </pc:sldChg>
      <pc:sldChg chg="modSp mod">
        <pc:chgData name="Brody Melia" userId="cf4db317-10dd-40b5-a777-8745f6fde4e3" providerId="ADAL" clId="{C2CEFBCC-B28F-47D3-B89A-24AA0B386C81}" dt="2025-01-06T22:26:49.225" v="533"/>
        <pc:sldMkLst>
          <pc:docMk/>
          <pc:sldMk cId="3249429516" sldId="1910"/>
        </pc:sldMkLst>
        <pc:spChg chg="mod">
          <ac:chgData name="Brody Melia" userId="cf4db317-10dd-40b5-a777-8745f6fde4e3" providerId="ADAL" clId="{C2CEFBCC-B28F-47D3-B89A-24AA0B386C81}" dt="2025-01-06T22:26:49.225" v="533"/>
          <ac:spMkLst>
            <pc:docMk/>
            <pc:sldMk cId="3249429516" sldId="1910"/>
            <ac:spMk id="4" creationId="{9EBE1A34-F23B-4F86-85C0-67EBB605514D}"/>
          </ac:spMkLst>
        </pc:spChg>
      </pc:sldChg>
      <pc:sldChg chg="del">
        <pc:chgData name="Brody Melia" userId="cf4db317-10dd-40b5-a777-8745f6fde4e3" providerId="ADAL" clId="{C2CEFBCC-B28F-47D3-B89A-24AA0B386C81}" dt="2025-01-06T22:19:28.875" v="437" actId="47"/>
        <pc:sldMkLst>
          <pc:docMk/>
          <pc:sldMk cId="3706033164" sldId="1912"/>
        </pc:sldMkLst>
      </pc:sldChg>
      <pc:sldChg chg="del">
        <pc:chgData name="Brody Melia" userId="cf4db317-10dd-40b5-a777-8745f6fde4e3" providerId="ADAL" clId="{C2CEFBCC-B28F-47D3-B89A-24AA0B386C81}" dt="2025-01-06T21:17:57.001" v="0" actId="47"/>
        <pc:sldMkLst>
          <pc:docMk/>
          <pc:sldMk cId="1699321251" sldId="1931"/>
        </pc:sldMkLst>
      </pc:sldChg>
      <pc:sldChg chg="modSp mod">
        <pc:chgData name="Brody Melia" userId="cf4db317-10dd-40b5-a777-8745f6fde4e3" providerId="ADAL" clId="{C2CEFBCC-B28F-47D3-B89A-24AA0B386C81}" dt="2025-01-06T22:23:09.219" v="455"/>
        <pc:sldMkLst>
          <pc:docMk/>
          <pc:sldMk cId="1530959151" sldId="1933"/>
        </pc:sldMkLst>
        <pc:spChg chg="mod">
          <ac:chgData name="Brody Melia" userId="cf4db317-10dd-40b5-a777-8745f6fde4e3" providerId="ADAL" clId="{C2CEFBCC-B28F-47D3-B89A-24AA0B386C81}" dt="2025-01-06T22:23:09.219" v="455"/>
          <ac:spMkLst>
            <pc:docMk/>
            <pc:sldMk cId="1530959151" sldId="1933"/>
            <ac:spMk id="3" creationId="{C476B708-6B39-498F-AFA1-D1809C502BB1}"/>
          </ac:spMkLst>
        </pc:spChg>
      </pc:sldChg>
      <pc:sldChg chg="modSp mod">
        <pc:chgData name="Brody Melia" userId="cf4db317-10dd-40b5-a777-8745f6fde4e3" providerId="ADAL" clId="{C2CEFBCC-B28F-47D3-B89A-24AA0B386C81}" dt="2025-01-06T22:23:19.234" v="457"/>
        <pc:sldMkLst>
          <pc:docMk/>
          <pc:sldMk cId="1341890819" sldId="1934"/>
        </pc:sldMkLst>
        <pc:spChg chg="mod">
          <ac:chgData name="Brody Melia" userId="cf4db317-10dd-40b5-a777-8745f6fde4e3" providerId="ADAL" clId="{C2CEFBCC-B28F-47D3-B89A-24AA0B386C81}" dt="2025-01-06T22:23:19.234" v="457"/>
          <ac:spMkLst>
            <pc:docMk/>
            <pc:sldMk cId="1341890819" sldId="1934"/>
            <ac:spMk id="3" creationId="{C476B708-6B39-498F-AFA1-D1809C502BB1}"/>
          </ac:spMkLst>
        </pc:spChg>
      </pc:sldChg>
      <pc:sldChg chg="modSp mod">
        <pc:chgData name="Brody Melia" userId="cf4db317-10dd-40b5-a777-8745f6fde4e3" providerId="ADAL" clId="{C2CEFBCC-B28F-47D3-B89A-24AA0B386C81}" dt="2025-01-06T22:23:21.717" v="458"/>
        <pc:sldMkLst>
          <pc:docMk/>
          <pc:sldMk cId="3654490256" sldId="1935"/>
        </pc:sldMkLst>
        <pc:spChg chg="mod">
          <ac:chgData name="Brody Melia" userId="cf4db317-10dd-40b5-a777-8745f6fde4e3" providerId="ADAL" clId="{C2CEFBCC-B28F-47D3-B89A-24AA0B386C81}" dt="2025-01-06T22:23:21.717" v="458"/>
          <ac:spMkLst>
            <pc:docMk/>
            <pc:sldMk cId="3654490256" sldId="1935"/>
            <ac:spMk id="3" creationId="{C476B708-6B39-498F-AFA1-D1809C502BB1}"/>
          </ac:spMkLst>
        </pc:spChg>
      </pc:sldChg>
      <pc:sldChg chg="modSp mod">
        <pc:chgData name="Brody Melia" userId="cf4db317-10dd-40b5-a777-8745f6fde4e3" providerId="ADAL" clId="{C2CEFBCC-B28F-47D3-B89A-24AA0B386C81}" dt="2025-01-06T22:23:24.219" v="459"/>
        <pc:sldMkLst>
          <pc:docMk/>
          <pc:sldMk cId="1658117037" sldId="1936"/>
        </pc:sldMkLst>
        <pc:spChg chg="mod">
          <ac:chgData name="Brody Melia" userId="cf4db317-10dd-40b5-a777-8745f6fde4e3" providerId="ADAL" clId="{C2CEFBCC-B28F-47D3-B89A-24AA0B386C81}" dt="2025-01-06T22:23:24.219" v="459"/>
          <ac:spMkLst>
            <pc:docMk/>
            <pc:sldMk cId="1658117037" sldId="1936"/>
            <ac:spMk id="3" creationId="{C476B708-6B39-498F-AFA1-D1809C502BB1}"/>
          </ac:spMkLst>
        </pc:spChg>
      </pc:sldChg>
      <pc:sldChg chg="modSp mod">
        <pc:chgData name="Brody Melia" userId="cf4db317-10dd-40b5-a777-8745f6fde4e3" providerId="ADAL" clId="{C2CEFBCC-B28F-47D3-B89A-24AA0B386C81}" dt="2025-01-06T22:23:27.208" v="460"/>
        <pc:sldMkLst>
          <pc:docMk/>
          <pc:sldMk cId="1588478272" sldId="1938"/>
        </pc:sldMkLst>
        <pc:spChg chg="mod">
          <ac:chgData name="Brody Melia" userId="cf4db317-10dd-40b5-a777-8745f6fde4e3" providerId="ADAL" clId="{C2CEFBCC-B28F-47D3-B89A-24AA0B386C81}" dt="2025-01-06T22:23:27.208" v="460"/>
          <ac:spMkLst>
            <pc:docMk/>
            <pc:sldMk cId="1588478272" sldId="1938"/>
            <ac:spMk id="3" creationId="{7141A362-F0CE-4548-ACEA-040B41EAEE7B}"/>
          </ac:spMkLst>
        </pc:spChg>
      </pc:sldChg>
      <pc:sldChg chg="modSp mod">
        <pc:chgData name="Brody Melia" userId="cf4db317-10dd-40b5-a777-8745f6fde4e3" providerId="ADAL" clId="{C2CEFBCC-B28F-47D3-B89A-24AA0B386C81}" dt="2025-01-06T22:23:29.426" v="461"/>
        <pc:sldMkLst>
          <pc:docMk/>
          <pc:sldMk cId="353436024" sldId="1939"/>
        </pc:sldMkLst>
        <pc:spChg chg="mod">
          <ac:chgData name="Brody Melia" userId="cf4db317-10dd-40b5-a777-8745f6fde4e3" providerId="ADAL" clId="{C2CEFBCC-B28F-47D3-B89A-24AA0B386C81}" dt="2025-01-06T22:23:29.426" v="461"/>
          <ac:spMkLst>
            <pc:docMk/>
            <pc:sldMk cId="353436024" sldId="1939"/>
            <ac:spMk id="3" creationId="{7141A362-F0CE-4548-ACEA-040B41EAEE7B}"/>
          </ac:spMkLst>
        </pc:spChg>
      </pc:sldChg>
      <pc:sldChg chg="modSp mod">
        <pc:chgData name="Brody Melia" userId="cf4db317-10dd-40b5-a777-8745f6fde4e3" providerId="ADAL" clId="{C2CEFBCC-B28F-47D3-B89A-24AA0B386C81}" dt="2025-01-06T22:23:46.642" v="467"/>
        <pc:sldMkLst>
          <pc:docMk/>
          <pc:sldMk cId="2817573826" sldId="1941"/>
        </pc:sldMkLst>
        <pc:spChg chg="mod">
          <ac:chgData name="Brody Melia" userId="cf4db317-10dd-40b5-a777-8745f6fde4e3" providerId="ADAL" clId="{C2CEFBCC-B28F-47D3-B89A-24AA0B386C81}" dt="2025-01-06T22:23:46.642" v="467"/>
          <ac:spMkLst>
            <pc:docMk/>
            <pc:sldMk cId="2817573826" sldId="1941"/>
            <ac:spMk id="3" creationId="{0118D583-6759-425B-BF4C-EB05F1470781}"/>
          </ac:spMkLst>
        </pc:spChg>
        <pc:spChg chg="mod">
          <ac:chgData name="Brody Melia" userId="cf4db317-10dd-40b5-a777-8745f6fde4e3" providerId="ADAL" clId="{C2CEFBCC-B28F-47D3-B89A-24AA0B386C81}" dt="2025-01-06T22:23:44.139" v="466" actId="20577"/>
          <ac:spMkLst>
            <pc:docMk/>
            <pc:sldMk cId="2817573826" sldId="1941"/>
            <ac:spMk id="5" creationId="{5C48F942-9304-4AE7-A1DF-89482080E7B2}"/>
          </ac:spMkLst>
        </pc:spChg>
      </pc:sldChg>
      <pc:sldChg chg="modSp mod">
        <pc:chgData name="Brody Melia" userId="cf4db317-10dd-40b5-a777-8745f6fde4e3" providerId="ADAL" clId="{C2CEFBCC-B28F-47D3-B89A-24AA0B386C81}" dt="2025-01-06T22:23:49.692" v="468"/>
        <pc:sldMkLst>
          <pc:docMk/>
          <pc:sldMk cId="3894393377" sldId="1942"/>
        </pc:sldMkLst>
        <pc:spChg chg="mod">
          <ac:chgData name="Brody Melia" userId="cf4db317-10dd-40b5-a777-8745f6fde4e3" providerId="ADAL" clId="{C2CEFBCC-B28F-47D3-B89A-24AA0B386C81}" dt="2025-01-06T22:23:49.692" v="468"/>
          <ac:spMkLst>
            <pc:docMk/>
            <pc:sldMk cId="3894393377" sldId="1942"/>
            <ac:spMk id="3" creationId="{0118D583-6759-425B-BF4C-EB05F1470781}"/>
          </ac:spMkLst>
        </pc:spChg>
      </pc:sldChg>
      <pc:sldChg chg="modSp mod">
        <pc:chgData name="Brody Melia" userId="cf4db317-10dd-40b5-a777-8745f6fde4e3" providerId="ADAL" clId="{C2CEFBCC-B28F-47D3-B89A-24AA0B386C81}" dt="2025-01-06T22:23:53.281" v="469"/>
        <pc:sldMkLst>
          <pc:docMk/>
          <pc:sldMk cId="3585509711" sldId="1943"/>
        </pc:sldMkLst>
        <pc:spChg chg="mod">
          <ac:chgData name="Brody Melia" userId="cf4db317-10dd-40b5-a777-8745f6fde4e3" providerId="ADAL" clId="{C2CEFBCC-B28F-47D3-B89A-24AA0B386C81}" dt="2025-01-06T22:23:53.281" v="469"/>
          <ac:spMkLst>
            <pc:docMk/>
            <pc:sldMk cId="3585509711" sldId="1943"/>
            <ac:spMk id="3" creationId="{0118D583-6759-425B-BF4C-EB05F1470781}"/>
          </ac:spMkLst>
        </pc:spChg>
      </pc:sldChg>
      <pc:sldChg chg="modSp mod">
        <pc:chgData name="Brody Melia" userId="cf4db317-10dd-40b5-a777-8745f6fde4e3" providerId="ADAL" clId="{C2CEFBCC-B28F-47D3-B89A-24AA0B386C81}" dt="2025-01-06T22:23:55.993" v="470"/>
        <pc:sldMkLst>
          <pc:docMk/>
          <pc:sldMk cId="1149810767" sldId="1944"/>
        </pc:sldMkLst>
        <pc:spChg chg="mod">
          <ac:chgData name="Brody Melia" userId="cf4db317-10dd-40b5-a777-8745f6fde4e3" providerId="ADAL" clId="{C2CEFBCC-B28F-47D3-B89A-24AA0B386C81}" dt="2025-01-06T22:23:55.993" v="470"/>
          <ac:spMkLst>
            <pc:docMk/>
            <pc:sldMk cId="1149810767" sldId="1944"/>
            <ac:spMk id="3" creationId="{0118D583-6759-425B-BF4C-EB05F1470781}"/>
          </ac:spMkLst>
        </pc:spChg>
      </pc:sldChg>
      <pc:sldChg chg="modSp mod">
        <pc:chgData name="Brody Melia" userId="cf4db317-10dd-40b5-a777-8745f6fde4e3" providerId="ADAL" clId="{C2CEFBCC-B28F-47D3-B89A-24AA0B386C81}" dt="2025-01-06T22:23:58.481" v="471"/>
        <pc:sldMkLst>
          <pc:docMk/>
          <pc:sldMk cId="4171324832" sldId="1945"/>
        </pc:sldMkLst>
        <pc:spChg chg="mod">
          <ac:chgData name="Brody Melia" userId="cf4db317-10dd-40b5-a777-8745f6fde4e3" providerId="ADAL" clId="{C2CEFBCC-B28F-47D3-B89A-24AA0B386C81}" dt="2025-01-06T22:23:58.481" v="471"/>
          <ac:spMkLst>
            <pc:docMk/>
            <pc:sldMk cId="4171324832" sldId="1945"/>
            <ac:spMk id="3" creationId="{0118D583-6759-425B-BF4C-EB05F1470781}"/>
          </ac:spMkLst>
        </pc:spChg>
      </pc:sldChg>
      <pc:sldChg chg="modSp mod">
        <pc:chgData name="Brody Melia" userId="cf4db317-10dd-40b5-a777-8745f6fde4e3" providerId="ADAL" clId="{C2CEFBCC-B28F-47D3-B89A-24AA0B386C81}" dt="2025-01-06T22:24:01.364" v="472"/>
        <pc:sldMkLst>
          <pc:docMk/>
          <pc:sldMk cId="2423732429" sldId="1946"/>
        </pc:sldMkLst>
        <pc:spChg chg="mod">
          <ac:chgData name="Brody Melia" userId="cf4db317-10dd-40b5-a777-8745f6fde4e3" providerId="ADAL" clId="{C2CEFBCC-B28F-47D3-B89A-24AA0B386C81}" dt="2025-01-06T22:24:01.364" v="472"/>
          <ac:spMkLst>
            <pc:docMk/>
            <pc:sldMk cId="2423732429" sldId="1946"/>
            <ac:spMk id="3" creationId="{0118D583-6759-425B-BF4C-EB05F1470781}"/>
          </ac:spMkLst>
        </pc:spChg>
      </pc:sldChg>
      <pc:sldChg chg="modSp mod">
        <pc:chgData name="Brody Melia" userId="cf4db317-10dd-40b5-a777-8745f6fde4e3" providerId="ADAL" clId="{C2CEFBCC-B28F-47D3-B89A-24AA0B386C81}" dt="2025-01-06T22:24:04.035" v="473"/>
        <pc:sldMkLst>
          <pc:docMk/>
          <pc:sldMk cId="66684947" sldId="1947"/>
        </pc:sldMkLst>
        <pc:spChg chg="mod">
          <ac:chgData name="Brody Melia" userId="cf4db317-10dd-40b5-a777-8745f6fde4e3" providerId="ADAL" clId="{C2CEFBCC-B28F-47D3-B89A-24AA0B386C81}" dt="2025-01-06T22:24:04.035" v="473"/>
          <ac:spMkLst>
            <pc:docMk/>
            <pc:sldMk cId="66684947" sldId="1947"/>
            <ac:spMk id="3" creationId="{0118D583-6759-425B-BF4C-EB05F1470781}"/>
          </ac:spMkLst>
        </pc:spChg>
      </pc:sldChg>
      <pc:sldChg chg="modSp mod">
        <pc:chgData name="Brody Melia" userId="cf4db317-10dd-40b5-a777-8745f6fde4e3" providerId="ADAL" clId="{C2CEFBCC-B28F-47D3-B89A-24AA0B386C81}" dt="2025-01-06T22:23:11.936" v="456"/>
        <pc:sldMkLst>
          <pc:docMk/>
          <pc:sldMk cId="2217293346" sldId="1948"/>
        </pc:sldMkLst>
        <pc:spChg chg="mod">
          <ac:chgData name="Brody Melia" userId="cf4db317-10dd-40b5-a777-8745f6fde4e3" providerId="ADAL" clId="{C2CEFBCC-B28F-47D3-B89A-24AA0B386C81}" dt="2025-01-06T22:23:11.936" v="456"/>
          <ac:spMkLst>
            <pc:docMk/>
            <pc:sldMk cId="2217293346" sldId="1948"/>
            <ac:spMk id="3" creationId="{C476B708-6B39-498F-AFA1-D1809C502BB1}"/>
          </ac:spMkLst>
        </pc:spChg>
      </pc:sldChg>
      <pc:sldChg chg="modSp mod">
        <pc:chgData name="Brody Melia" userId="cf4db317-10dd-40b5-a777-8745f6fde4e3" providerId="ADAL" clId="{C2CEFBCC-B28F-47D3-B89A-24AA0B386C81}" dt="2025-01-06T22:24:10.433" v="474"/>
        <pc:sldMkLst>
          <pc:docMk/>
          <pc:sldMk cId="3389043260" sldId="1950"/>
        </pc:sldMkLst>
        <pc:spChg chg="mod">
          <ac:chgData name="Brody Melia" userId="cf4db317-10dd-40b5-a777-8745f6fde4e3" providerId="ADAL" clId="{C2CEFBCC-B28F-47D3-B89A-24AA0B386C81}" dt="2025-01-06T22:24:10.433" v="474"/>
          <ac:spMkLst>
            <pc:docMk/>
            <pc:sldMk cId="3389043260" sldId="1950"/>
            <ac:spMk id="3" creationId="{0118D583-6759-425B-BF4C-EB05F1470781}"/>
          </ac:spMkLst>
        </pc:spChg>
      </pc:sldChg>
      <pc:sldChg chg="modSp mod">
        <pc:chgData name="Brody Melia" userId="cf4db317-10dd-40b5-a777-8745f6fde4e3" providerId="ADAL" clId="{C2CEFBCC-B28F-47D3-B89A-24AA0B386C81}" dt="2025-01-06T22:24:12.762" v="475"/>
        <pc:sldMkLst>
          <pc:docMk/>
          <pc:sldMk cId="164447230" sldId="1951"/>
        </pc:sldMkLst>
        <pc:spChg chg="mod">
          <ac:chgData name="Brody Melia" userId="cf4db317-10dd-40b5-a777-8745f6fde4e3" providerId="ADAL" clId="{C2CEFBCC-B28F-47D3-B89A-24AA0B386C81}" dt="2025-01-06T22:24:12.762" v="475"/>
          <ac:spMkLst>
            <pc:docMk/>
            <pc:sldMk cId="164447230" sldId="1951"/>
            <ac:spMk id="3" creationId="{0118D583-6759-425B-BF4C-EB05F1470781}"/>
          </ac:spMkLst>
        </pc:spChg>
      </pc:sldChg>
      <pc:sldChg chg="modSp mod">
        <pc:chgData name="Brody Melia" userId="cf4db317-10dd-40b5-a777-8745f6fde4e3" providerId="ADAL" clId="{C2CEFBCC-B28F-47D3-B89A-24AA0B386C81}" dt="2025-01-06T22:24:15.111" v="476"/>
        <pc:sldMkLst>
          <pc:docMk/>
          <pc:sldMk cId="3805447128" sldId="1952"/>
        </pc:sldMkLst>
        <pc:spChg chg="mod">
          <ac:chgData name="Brody Melia" userId="cf4db317-10dd-40b5-a777-8745f6fde4e3" providerId="ADAL" clId="{C2CEFBCC-B28F-47D3-B89A-24AA0B386C81}" dt="2025-01-06T22:24:15.111" v="476"/>
          <ac:spMkLst>
            <pc:docMk/>
            <pc:sldMk cId="3805447128" sldId="1952"/>
            <ac:spMk id="3" creationId="{0118D583-6759-425B-BF4C-EB05F1470781}"/>
          </ac:spMkLst>
        </pc:spChg>
      </pc:sldChg>
      <pc:sldChg chg="modSp mod">
        <pc:chgData name="Brody Melia" userId="cf4db317-10dd-40b5-a777-8745f6fde4e3" providerId="ADAL" clId="{C2CEFBCC-B28F-47D3-B89A-24AA0B386C81}" dt="2025-01-06T22:24:18.419" v="477"/>
        <pc:sldMkLst>
          <pc:docMk/>
          <pc:sldMk cId="3036235149" sldId="1953"/>
        </pc:sldMkLst>
        <pc:spChg chg="mod">
          <ac:chgData name="Brody Melia" userId="cf4db317-10dd-40b5-a777-8745f6fde4e3" providerId="ADAL" clId="{C2CEFBCC-B28F-47D3-B89A-24AA0B386C81}" dt="2025-01-06T22:24:18.419" v="477"/>
          <ac:spMkLst>
            <pc:docMk/>
            <pc:sldMk cId="3036235149" sldId="1953"/>
            <ac:spMk id="3" creationId="{0118D583-6759-425B-BF4C-EB05F1470781}"/>
          </ac:spMkLst>
        </pc:spChg>
      </pc:sldChg>
      <pc:sldChg chg="modSp mod">
        <pc:chgData name="Brody Melia" userId="cf4db317-10dd-40b5-a777-8745f6fde4e3" providerId="ADAL" clId="{C2CEFBCC-B28F-47D3-B89A-24AA0B386C81}" dt="2025-01-06T22:27:16.640" v="536"/>
        <pc:sldMkLst>
          <pc:docMk/>
          <pc:sldMk cId="4085623013" sldId="1954"/>
        </pc:sldMkLst>
        <pc:spChg chg="mod">
          <ac:chgData name="Brody Melia" userId="cf4db317-10dd-40b5-a777-8745f6fde4e3" providerId="ADAL" clId="{C2CEFBCC-B28F-47D3-B89A-24AA0B386C81}" dt="2025-01-06T22:27:16.640" v="536"/>
          <ac:spMkLst>
            <pc:docMk/>
            <pc:sldMk cId="4085623013" sldId="1954"/>
            <ac:spMk id="3" creationId="{0118D583-6759-425B-BF4C-EB05F1470781}"/>
          </ac:spMkLst>
        </pc:spChg>
      </pc:sldChg>
      <pc:sldChg chg="modSp mod">
        <pc:chgData name="Brody Melia" userId="cf4db317-10dd-40b5-a777-8745f6fde4e3" providerId="ADAL" clId="{C2CEFBCC-B28F-47D3-B89A-24AA0B386C81}" dt="2025-01-06T22:24:20.945" v="478"/>
        <pc:sldMkLst>
          <pc:docMk/>
          <pc:sldMk cId="351679262" sldId="1955"/>
        </pc:sldMkLst>
        <pc:spChg chg="mod">
          <ac:chgData name="Brody Melia" userId="cf4db317-10dd-40b5-a777-8745f6fde4e3" providerId="ADAL" clId="{C2CEFBCC-B28F-47D3-B89A-24AA0B386C81}" dt="2025-01-06T22:24:20.945" v="478"/>
          <ac:spMkLst>
            <pc:docMk/>
            <pc:sldMk cId="351679262" sldId="1955"/>
            <ac:spMk id="3" creationId="{0118D583-6759-425B-BF4C-EB05F1470781}"/>
          </ac:spMkLst>
        </pc:spChg>
      </pc:sldChg>
      <pc:sldChg chg="modSp mod">
        <pc:chgData name="Brody Melia" userId="cf4db317-10dd-40b5-a777-8745f6fde4e3" providerId="ADAL" clId="{C2CEFBCC-B28F-47D3-B89A-24AA0B386C81}" dt="2025-01-06T22:24:24.163" v="479"/>
        <pc:sldMkLst>
          <pc:docMk/>
          <pc:sldMk cId="1904609727" sldId="1956"/>
        </pc:sldMkLst>
        <pc:spChg chg="mod">
          <ac:chgData name="Brody Melia" userId="cf4db317-10dd-40b5-a777-8745f6fde4e3" providerId="ADAL" clId="{C2CEFBCC-B28F-47D3-B89A-24AA0B386C81}" dt="2025-01-06T22:24:24.163" v="479"/>
          <ac:spMkLst>
            <pc:docMk/>
            <pc:sldMk cId="1904609727" sldId="1956"/>
            <ac:spMk id="3" creationId="{0118D583-6759-425B-BF4C-EB05F1470781}"/>
          </ac:spMkLst>
        </pc:spChg>
      </pc:sldChg>
      <pc:sldChg chg="modSp mod">
        <pc:chgData name="Brody Melia" userId="cf4db317-10dd-40b5-a777-8745f6fde4e3" providerId="ADAL" clId="{C2CEFBCC-B28F-47D3-B89A-24AA0B386C81}" dt="2025-01-06T22:24:26.695" v="480"/>
        <pc:sldMkLst>
          <pc:docMk/>
          <pc:sldMk cId="4290103188" sldId="1957"/>
        </pc:sldMkLst>
        <pc:spChg chg="mod">
          <ac:chgData name="Brody Melia" userId="cf4db317-10dd-40b5-a777-8745f6fde4e3" providerId="ADAL" clId="{C2CEFBCC-B28F-47D3-B89A-24AA0B386C81}" dt="2025-01-06T22:24:26.695" v="480"/>
          <ac:spMkLst>
            <pc:docMk/>
            <pc:sldMk cId="4290103188" sldId="1957"/>
            <ac:spMk id="3" creationId="{0118D583-6759-425B-BF4C-EB05F1470781}"/>
          </ac:spMkLst>
        </pc:spChg>
      </pc:sldChg>
      <pc:sldChg chg="modSp mod">
        <pc:chgData name="Brody Melia" userId="cf4db317-10dd-40b5-a777-8745f6fde4e3" providerId="ADAL" clId="{C2CEFBCC-B28F-47D3-B89A-24AA0B386C81}" dt="2025-01-06T22:24:29.442" v="481"/>
        <pc:sldMkLst>
          <pc:docMk/>
          <pc:sldMk cId="3870535669" sldId="1958"/>
        </pc:sldMkLst>
        <pc:spChg chg="mod">
          <ac:chgData name="Brody Melia" userId="cf4db317-10dd-40b5-a777-8745f6fde4e3" providerId="ADAL" clId="{C2CEFBCC-B28F-47D3-B89A-24AA0B386C81}" dt="2025-01-06T22:24:29.442" v="481"/>
          <ac:spMkLst>
            <pc:docMk/>
            <pc:sldMk cId="3870535669" sldId="1958"/>
            <ac:spMk id="3" creationId="{0118D583-6759-425B-BF4C-EB05F1470781}"/>
          </ac:spMkLst>
        </pc:spChg>
      </pc:sldChg>
      <pc:sldChg chg="modSp mod">
        <pc:chgData name="Brody Melia" userId="cf4db317-10dd-40b5-a777-8745f6fde4e3" providerId="ADAL" clId="{C2CEFBCC-B28F-47D3-B89A-24AA0B386C81}" dt="2025-01-06T22:24:31.720" v="482"/>
        <pc:sldMkLst>
          <pc:docMk/>
          <pc:sldMk cId="1522848389" sldId="1959"/>
        </pc:sldMkLst>
        <pc:spChg chg="mod">
          <ac:chgData name="Brody Melia" userId="cf4db317-10dd-40b5-a777-8745f6fde4e3" providerId="ADAL" clId="{C2CEFBCC-B28F-47D3-B89A-24AA0B386C81}" dt="2025-01-06T22:24:31.720" v="482"/>
          <ac:spMkLst>
            <pc:docMk/>
            <pc:sldMk cId="1522848389" sldId="1959"/>
            <ac:spMk id="3" creationId="{0118D583-6759-425B-BF4C-EB05F1470781}"/>
          </ac:spMkLst>
        </pc:spChg>
      </pc:sldChg>
      <pc:sldChg chg="modSp mod">
        <pc:chgData name="Brody Melia" userId="cf4db317-10dd-40b5-a777-8745f6fde4e3" providerId="ADAL" clId="{C2CEFBCC-B28F-47D3-B89A-24AA0B386C81}" dt="2025-01-06T22:24:34.667" v="483"/>
        <pc:sldMkLst>
          <pc:docMk/>
          <pc:sldMk cId="2182726431" sldId="1960"/>
        </pc:sldMkLst>
        <pc:spChg chg="mod">
          <ac:chgData name="Brody Melia" userId="cf4db317-10dd-40b5-a777-8745f6fde4e3" providerId="ADAL" clId="{C2CEFBCC-B28F-47D3-B89A-24AA0B386C81}" dt="2025-01-06T22:24:34.667" v="483"/>
          <ac:spMkLst>
            <pc:docMk/>
            <pc:sldMk cId="2182726431" sldId="1960"/>
            <ac:spMk id="3" creationId="{0118D583-6759-425B-BF4C-EB05F1470781}"/>
          </ac:spMkLst>
        </pc:spChg>
      </pc:sldChg>
      <pc:sldChg chg="modSp mod">
        <pc:chgData name="Brody Melia" userId="cf4db317-10dd-40b5-a777-8745f6fde4e3" providerId="ADAL" clId="{C2CEFBCC-B28F-47D3-B89A-24AA0B386C81}" dt="2025-01-06T22:24:36.959" v="484"/>
        <pc:sldMkLst>
          <pc:docMk/>
          <pc:sldMk cId="1126424497" sldId="1961"/>
        </pc:sldMkLst>
        <pc:spChg chg="mod">
          <ac:chgData name="Brody Melia" userId="cf4db317-10dd-40b5-a777-8745f6fde4e3" providerId="ADAL" clId="{C2CEFBCC-B28F-47D3-B89A-24AA0B386C81}" dt="2025-01-06T22:24:36.959" v="484"/>
          <ac:spMkLst>
            <pc:docMk/>
            <pc:sldMk cId="1126424497" sldId="1961"/>
            <ac:spMk id="3" creationId="{0118D583-6759-425B-BF4C-EB05F1470781}"/>
          </ac:spMkLst>
        </pc:spChg>
      </pc:sldChg>
      <pc:sldChg chg="modSp mod">
        <pc:chgData name="Brody Melia" userId="cf4db317-10dd-40b5-a777-8745f6fde4e3" providerId="ADAL" clId="{C2CEFBCC-B28F-47D3-B89A-24AA0B386C81}" dt="2025-01-06T22:24:39.378" v="485"/>
        <pc:sldMkLst>
          <pc:docMk/>
          <pc:sldMk cId="1522894437" sldId="1963"/>
        </pc:sldMkLst>
        <pc:spChg chg="mod">
          <ac:chgData name="Brody Melia" userId="cf4db317-10dd-40b5-a777-8745f6fde4e3" providerId="ADAL" clId="{C2CEFBCC-B28F-47D3-B89A-24AA0B386C81}" dt="2025-01-06T22:24:39.378" v="485"/>
          <ac:spMkLst>
            <pc:docMk/>
            <pc:sldMk cId="1522894437" sldId="1963"/>
            <ac:spMk id="3" creationId="{0118D583-6759-425B-BF4C-EB05F1470781}"/>
          </ac:spMkLst>
        </pc:spChg>
      </pc:sldChg>
      <pc:sldChg chg="modSp mod">
        <pc:chgData name="Brody Melia" userId="cf4db317-10dd-40b5-a777-8745f6fde4e3" providerId="ADAL" clId="{C2CEFBCC-B28F-47D3-B89A-24AA0B386C81}" dt="2025-01-06T22:24:42.551" v="486"/>
        <pc:sldMkLst>
          <pc:docMk/>
          <pc:sldMk cId="4201731018" sldId="1965"/>
        </pc:sldMkLst>
        <pc:spChg chg="mod">
          <ac:chgData name="Brody Melia" userId="cf4db317-10dd-40b5-a777-8745f6fde4e3" providerId="ADAL" clId="{C2CEFBCC-B28F-47D3-B89A-24AA0B386C81}" dt="2025-01-06T22:24:42.551" v="486"/>
          <ac:spMkLst>
            <pc:docMk/>
            <pc:sldMk cId="4201731018" sldId="1965"/>
            <ac:spMk id="3" creationId="{76B86A49-9CE1-4295-B8A7-C68DAE66F273}"/>
          </ac:spMkLst>
        </pc:spChg>
      </pc:sldChg>
      <pc:sldChg chg="modSp mod">
        <pc:chgData name="Brody Melia" userId="cf4db317-10dd-40b5-a777-8745f6fde4e3" providerId="ADAL" clId="{C2CEFBCC-B28F-47D3-B89A-24AA0B386C81}" dt="2025-01-06T22:24:44.732" v="487"/>
        <pc:sldMkLst>
          <pc:docMk/>
          <pc:sldMk cId="1219662559" sldId="1967"/>
        </pc:sldMkLst>
        <pc:spChg chg="mod">
          <ac:chgData name="Brody Melia" userId="cf4db317-10dd-40b5-a777-8745f6fde4e3" providerId="ADAL" clId="{C2CEFBCC-B28F-47D3-B89A-24AA0B386C81}" dt="2025-01-06T22:24:44.732" v="487"/>
          <ac:spMkLst>
            <pc:docMk/>
            <pc:sldMk cId="1219662559" sldId="1967"/>
            <ac:spMk id="3" creationId="{76B86A49-9CE1-4295-B8A7-C68DAE66F273}"/>
          </ac:spMkLst>
        </pc:spChg>
      </pc:sldChg>
      <pc:sldChg chg="modSp mod">
        <pc:chgData name="Brody Melia" userId="cf4db317-10dd-40b5-a777-8745f6fde4e3" providerId="ADAL" clId="{C2CEFBCC-B28F-47D3-B89A-24AA0B386C81}" dt="2025-01-06T22:24:54.362" v="492"/>
        <pc:sldMkLst>
          <pc:docMk/>
          <pc:sldMk cId="1046500163" sldId="1968"/>
        </pc:sldMkLst>
        <pc:spChg chg="mod">
          <ac:chgData name="Brody Melia" userId="cf4db317-10dd-40b5-a777-8745f6fde4e3" providerId="ADAL" clId="{C2CEFBCC-B28F-47D3-B89A-24AA0B386C81}" dt="2025-01-06T22:24:54.362" v="492"/>
          <ac:spMkLst>
            <pc:docMk/>
            <pc:sldMk cId="1046500163" sldId="1968"/>
            <ac:spMk id="3" creationId="{76B86A49-9CE1-4295-B8A7-C68DAE66F273}"/>
          </ac:spMkLst>
        </pc:spChg>
        <pc:spChg chg="mod">
          <ac:chgData name="Brody Melia" userId="cf4db317-10dd-40b5-a777-8745f6fde4e3" providerId="ADAL" clId="{C2CEFBCC-B28F-47D3-B89A-24AA0B386C81}" dt="2025-01-06T22:24:50.728" v="491" actId="20577"/>
          <ac:spMkLst>
            <pc:docMk/>
            <pc:sldMk cId="1046500163" sldId="1968"/>
            <ac:spMk id="5" creationId="{1F4361F0-F510-4571-82D3-B0268676A484}"/>
          </ac:spMkLst>
        </pc:spChg>
      </pc:sldChg>
      <pc:sldChg chg="modSp mod">
        <pc:chgData name="Brody Melia" userId="cf4db317-10dd-40b5-a777-8745f6fde4e3" providerId="ADAL" clId="{C2CEFBCC-B28F-47D3-B89A-24AA0B386C81}" dt="2025-01-06T22:24:57.466" v="493"/>
        <pc:sldMkLst>
          <pc:docMk/>
          <pc:sldMk cId="1452425462" sldId="1969"/>
        </pc:sldMkLst>
        <pc:spChg chg="mod">
          <ac:chgData name="Brody Melia" userId="cf4db317-10dd-40b5-a777-8745f6fde4e3" providerId="ADAL" clId="{C2CEFBCC-B28F-47D3-B89A-24AA0B386C81}" dt="2025-01-06T22:24:57.466" v="493"/>
          <ac:spMkLst>
            <pc:docMk/>
            <pc:sldMk cId="1452425462" sldId="1969"/>
            <ac:spMk id="3" creationId="{76B86A49-9CE1-4295-B8A7-C68DAE66F273}"/>
          </ac:spMkLst>
        </pc:spChg>
      </pc:sldChg>
      <pc:sldChg chg="modSp mod">
        <pc:chgData name="Brody Melia" userId="cf4db317-10dd-40b5-a777-8745f6fde4e3" providerId="ADAL" clId="{C2CEFBCC-B28F-47D3-B89A-24AA0B386C81}" dt="2025-01-06T22:25:02.249" v="494"/>
        <pc:sldMkLst>
          <pc:docMk/>
          <pc:sldMk cId="3321241169" sldId="1971"/>
        </pc:sldMkLst>
        <pc:spChg chg="mod">
          <ac:chgData name="Brody Melia" userId="cf4db317-10dd-40b5-a777-8745f6fde4e3" providerId="ADAL" clId="{C2CEFBCC-B28F-47D3-B89A-24AA0B386C81}" dt="2025-01-06T22:25:02.249" v="494"/>
          <ac:spMkLst>
            <pc:docMk/>
            <pc:sldMk cId="3321241169" sldId="1971"/>
            <ac:spMk id="3" creationId="{76B86A49-9CE1-4295-B8A7-C68DAE66F273}"/>
          </ac:spMkLst>
        </pc:spChg>
      </pc:sldChg>
      <pc:sldChg chg="modSp mod">
        <pc:chgData name="Brody Melia" userId="cf4db317-10dd-40b5-a777-8745f6fde4e3" providerId="ADAL" clId="{C2CEFBCC-B28F-47D3-B89A-24AA0B386C81}" dt="2025-01-06T22:25:07.158" v="496"/>
        <pc:sldMkLst>
          <pc:docMk/>
          <pc:sldMk cId="2641355986" sldId="1972"/>
        </pc:sldMkLst>
        <pc:spChg chg="mod">
          <ac:chgData name="Brody Melia" userId="cf4db317-10dd-40b5-a777-8745f6fde4e3" providerId="ADAL" clId="{C2CEFBCC-B28F-47D3-B89A-24AA0B386C81}" dt="2025-01-06T22:25:07.158" v="496"/>
          <ac:spMkLst>
            <pc:docMk/>
            <pc:sldMk cId="2641355986" sldId="1972"/>
            <ac:spMk id="3" creationId="{76B86A49-9CE1-4295-B8A7-C68DAE66F273}"/>
          </ac:spMkLst>
        </pc:spChg>
      </pc:sldChg>
      <pc:sldChg chg="modSp mod">
        <pc:chgData name="Brody Melia" userId="cf4db317-10dd-40b5-a777-8745f6fde4e3" providerId="ADAL" clId="{C2CEFBCC-B28F-47D3-B89A-24AA0B386C81}" dt="2025-01-06T22:25:04.889" v="495"/>
        <pc:sldMkLst>
          <pc:docMk/>
          <pc:sldMk cId="833222881" sldId="1973"/>
        </pc:sldMkLst>
        <pc:spChg chg="mod">
          <ac:chgData name="Brody Melia" userId="cf4db317-10dd-40b5-a777-8745f6fde4e3" providerId="ADAL" clId="{C2CEFBCC-B28F-47D3-B89A-24AA0B386C81}" dt="2025-01-06T22:25:04.889" v="495"/>
          <ac:spMkLst>
            <pc:docMk/>
            <pc:sldMk cId="833222881" sldId="1973"/>
            <ac:spMk id="3" creationId="{76B86A49-9CE1-4295-B8A7-C68DAE66F273}"/>
          </ac:spMkLst>
        </pc:spChg>
      </pc:sldChg>
      <pc:sldChg chg="modSp mod">
        <pc:chgData name="Brody Melia" userId="cf4db317-10dd-40b5-a777-8745f6fde4e3" providerId="ADAL" clId="{C2CEFBCC-B28F-47D3-B89A-24AA0B386C81}" dt="2025-01-06T22:25:09.709" v="497"/>
        <pc:sldMkLst>
          <pc:docMk/>
          <pc:sldMk cId="1562539606" sldId="1974"/>
        </pc:sldMkLst>
        <pc:spChg chg="mod">
          <ac:chgData name="Brody Melia" userId="cf4db317-10dd-40b5-a777-8745f6fde4e3" providerId="ADAL" clId="{C2CEFBCC-B28F-47D3-B89A-24AA0B386C81}" dt="2025-01-06T22:25:09.709" v="497"/>
          <ac:spMkLst>
            <pc:docMk/>
            <pc:sldMk cId="1562539606" sldId="1974"/>
            <ac:spMk id="3" creationId="{76B86A49-9CE1-4295-B8A7-C68DAE66F273}"/>
          </ac:spMkLst>
        </pc:spChg>
      </pc:sldChg>
      <pc:sldChg chg="modSp mod">
        <pc:chgData name="Brody Melia" userId="cf4db317-10dd-40b5-a777-8745f6fde4e3" providerId="ADAL" clId="{C2CEFBCC-B28F-47D3-B89A-24AA0B386C81}" dt="2025-01-06T22:25:12.470" v="498"/>
        <pc:sldMkLst>
          <pc:docMk/>
          <pc:sldMk cId="1344226763" sldId="1975"/>
        </pc:sldMkLst>
        <pc:spChg chg="mod">
          <ac:chgData name="Brody Melia" userId="cf4db317-10dd-40b5-a777-8745f6fde4e3" providerId="ADAL" clId="{C2CEFBCC-B28F-47D3-B89A-24AA0B386C81}" dt="2025-01-06T22:25:12.470" v="498"/>
          <ac:spMkLst>
            <pc:docMk/>
            <pc:sldMk cId="1344226763" sldId="1975"/>
            <ac:spMk id="3" creationId="{76B86A49-9CE1-4295-B8A7-C68DAE66F273}"/>
          </ac:spMkLst>
        </pc:spChg>
      </pc:sldChg>
      <pc:sldChg chg="modSp mod">
        <pc:chgData name="Brody Melia" userId="cf4db317-10dd-40b5-a777-8745f6fde4e3" providerId="ADAL" clId="{C2CEFBCC-B28F-47D3-B89A-24AA0B386C81}" dt="2025-01-06T22:25:14.677" v="499"/>
        <pc:sldMkLst>
          <pc:docMk/>
          <pc:sldMk cId="3649922828" sldId="1976"/>
        </pc:sldMkLst>
        <pc:spChg chg="mod">
          <ac:chgData name="Brody Melia" userId="cf4db317-10dd-40b5-a777-8745f6fde4e3" providerId="ADAL" clId="{C2CEFBCC-B28F-47D3-B89A-24AA0B386C81}" dt="2025-01-06T22:25:14.677" v="499"/>
          <ac:spMkLst>
            <pc:docMk/>
            <pc:sldMk cId="3649922828" sldId="1976"/>
            <ac:spMk id="3" creationId="{76B86A49-9CE1-4295-B8A7-C68DAE66F273}"/>
          </ac:spMkLst>
        </pc:spChg>
      </pc:sldChg>
      <pc:sldChg chg="modSp mod">
        <pc:chgData name="Brody Melia" userId="cf4db317-10dd-40b5-a777-8745f6fde4e3" providerId="ADAL" clId="{C2CEFBCC-B28F-47D3-B89A-24AA0B386C81}" dt="2025-01-06T22:25:18.038" v="500"/>
        <pc:sldMkLst>
          <pc:docMk/>
          <pc:sldMk cId="1715138294" sldId="1977"/>
        </pc:sldMkLst>
        <pc:spChg chg="mod">
          <ac:chgData name="Brody Melia" userId="cf4db317-10dd-40b5-a777-8745f6fde4e3" providerId="ADAL" clId="{C2CEFBCC-B28F-47D3-B89A-24AA0B386C81}" dt="2025-01-06T22:25:18.038" v="500"/>
          <ac:spMkLst>
            <pc:docMk/>
            <pc:sldMk cId="1715138294" sldId="1977"/>
            <ac:spMk id="3" creationId="{76B86A49-9CE1-4295-B8A7-C68DAE66F273}"/>
          </ac:spMkLst>
        </pc:spChg>
      </pc:sldChg>
      <pc:sldChg chg="modSp mod">
        <pc:chgData name="Brody Melia" userId="cf4db317-10dd-40b5-a777-8745f6fde4e3" providerId="ADAL" clId="{C2CEFBCC-B28F-47D3-B89A-24AA0B386C81}" dt="2025-01-06T22:25:21.114" v="501"/>
        <pc:sldMkLst>
          <pc:docMk/>
          <pc:sldMk cId="1386100595" sldId="1978"/>
        </pc:sldMkLst>
        <pc:spChg chg="mod">
          <ac:chgData name="Brody Melia" userId="cf4db317-10dd-40b5-a777-8745f6fde4e3" providerId="ADAL" clId="{C2CEFBCC-B28F-47D3-B89A-24AA0B386C81}" dt="2025-01-06T22:25:21.114" v="501"/>
          <ac:spMkLst>
            <pc:docMk/>
            <pc:sldMk cId="1386100595" sldId="1978"/>
            <ac:spMk id="3" creationId="{76B86A49-9CE1-4295-B8A7-C68DAE66F273}"/>
          </ac:spMkLst>
        </pc:spChg>
      </pc:sldChg>
      <pc:sldChg chg="modSp mod">
        <pc:chgData name="Brody Melia" userId="cf4db317-10dd-40b5-a777-8745f6fde4e3" providerId="ADAL" clId="{C2CEFBCC-B28F-47D3-B89A-24AA0B386C81}" dt="2025-01-06T22:25:24.200" v="502"/>
        <pc:sldMkLst>
          <pc:docMk/>
          <pc:sldMk cId="3982508874" sldId="1979"/>
        </pc:sldMkLst>
        <pc:spChg chg="mod">
          <ac:chgData name="Brody Melia" userId="cf4db317-10dd-40b5-a777-8745f6fde4e3" providerId="ADAL" clId="{C2CEFBCC-B28F-47D3-B89A-24AA0B386C81}" dt="2025-01-06T22:25:24.200" v="502"/>
          <ac:spMkLst>
            <pc:docMk/>
            <pc:sldMk cId="3982508874" sldId="1979"/>
            <ac:spMk id="3" creationId="{76B86A49-9CE1-4295-B8A7-C68DAE66F273}"/>
          </ac:spMkLst>
        </pc:spChg>
      </pc:sldChg>
      <pc:sldChg chg="modSp mod">
        <pc:chgData name="Brody Melia" userId="cf4db317-10dd-40b5-a777-8745f6fde4e3" providerId="ADAL" clId="{C2CEFBCC-B28F-47D3-B89A-24AA0B386C81}" dt="2025-01-06T22:25:26.087" v="503"/>
        <pc:sldMkLst>
          <pc:docMk/>
          <pc:sldMk cId="4237607241" sldId="1980"/>
        </pc:sldMkLst>
        <pc:spChg chg="mod">
          <ac:chgData name="Brody Melia" userId="cf4db317-10dd-40b5-a777-8745f6fde4e3" providerId="ADAL" clId="{C2CEFBCC-B28F-47D3-B89A-24AA0B386C81}" dt="2025-01-06T22:25:26.087" v="503"/>
          <ac:spMkLst>
            <pc:docMk/>
            <pc:sldMk cId="4237607241" sldId="1980"/>
            <ac:spMk id="3" creationId="{76B86A49-9CE1-4295-B8A7-C68DAE66F273}"/>
          </ac:spMkLst>
        </pc:spChg>
      </pc:sldChg>
      <pc:sldChg chg="modSp mod">
        <pc:chgData name="Brody Melia" userId="cf4db317-10dd-40b5-a777-8745f6fde4e3" providerId="ADAL" clId="{C2CEFBCC-B28F-47D3-B89A-24AA0B386C81}" dt="2025-01-06T22:25:29.143" v="504"/>
        <pc:sldMkLst>
          <pc:docMk/>
          <pc:sldMk cId="1892542638" sldId="1981"/>
        </pc:sldMkLst>
        <pc:spChg chg="mod">
          <ac:chgData name="Brody Melia" userId="cf4db317-10dd-40b5-a777-8745f6fde4e3" providerId="ADAL" clId="{C2CEFBCC-B28F-47D3-B89A-24AA0B386C81}" dt="2025-01-06T22:25:29.143" v="504"/>
          <ac:spMkLst>
            <pc:docMk/>
            <pc:sldMk cId="1892542638" sldId="1981"/>
            <ac:spMk id="3" creationId="{76B86A49-9CE1-4295-B8A7-C68DAE66F273}"/>
          </ac:spMkLst>
        </pc:spChg>
      </pc:sldChg>
      <pc:sldChg chg="modSp mod">
        <pc:chgData name="Brody Melia" userId="cf4db317-10dd-40b5-a777-8745f6fde4e3" providerId="ADAL" clId="{C2CEFBCC-B28F-47D3-B89A-24AA0B386C81}" dt="2025-01-06T22:25:32.076" v="505"/>
        <pc:sldMkLst>
          <pc:docMk/>
          <pc:sldMk cId="1487740267" sldId="1982"/>
        </pc:sldMkLst>
        <pc:spChg chg="mod">
          <ac:chgData name="Brody Melia" userId="cf4db317-10dd-40b5-a777-8745f6fde4e3" providerId="ADAL" clId="{C2CEFBCC-B28F-47D3-B89A-24AA0B386C81}" dt="2025-01-06T22:25:32.076" v="505"/>
          <ac:spMkLst>
            <pc:docMk/>
            <pc:sldMk cId="1487740267" sldId="1982"/>
            <ac:spMk id="3" creationId="{76B86A49-9CE1-4295-B8A7-C68DAE66F273}"/>
          </ac:spMkLst>
        </pc:spChg>
      </pc:sldChg>
      <pc:sldChg chg="modSp mod">
        <pc:chgData name="Brody Melia" userId="cf4db317-10dd-40b5-a777-8745f6fde4e3" providerId="ADAL" clId="{C2CEFBCC-B28F-47D3-B89A-24AA0B386C81}" dt="2025-01-06T22:25:34.668" v="506"/>
        <pc:sldMkLst>
          <pc:docMk/>
          <pc:sldMk cId="2863028733" sldId="1983"/>
        </pc:sldMkLst>
        <pc:spChg chg="mod">
          <ac:chgData name="Brody Melia" userId="cf4db317-10dd-40b5-a777-8745f6fde4e3" providerId="ADAL" clId="{C2CEFBCC-B28F-47D3-B89A-24AA0B386C81}" dt="2025-01-06T22:25:34.668" v="506"/>
          <ac:spMkLst>
            <pc:docMk/>
            <pc:sldMk cId="2863028733" sldId="1983"/>
            <ac:spMk id="3" creationId="{76B86A49-9CE1-4295-B8A7-C68DAE66F273}"/>
          </ac:spMkLst>
        </pc:spChg>
      </pc:sldChg>
      <pc:sldChg chg="modSp mod">
        <pc:chgData name="Brody Melia" userId="cf4db317-10dd-40b5-a777-8745f6fde4e3" providerId="ADAL" clId="{C2CEFBCC-B28F-47D3-B89A-24AA0B386C81}" dt="2025-01-06T22:25:36.688" v="507"/>
        <pc:sldMkLst>
          <pc:docMk/>
          <pc:sldMk cId="784832556" sldId="1984"/>
        </pc:sldMkLst>
        <pc:spChg chg="mod">
          <ac:chgData name="Brody Melia" userId="cf4db317-10dd-40b5-a777-8745f6fde4e3" providerId="ADAL" clId="{C2CEFBCC-B28F-47D3-B89A-24AA0B386C81}" dt="2025-01-06T22:25:36.688" v="507"/>
          <ac:spMkLst>
            <pc:docMk/>
            <pc:sldMk cId="784832556" sldId="1984"/>
            <ac:spMk id="3" creationId="{76B86A49-9CE1-4295-B8A7-C68DAE66F273}"/>
          </ac:spMkLst>
        </pc:spChg>
      </pc:sldChg>
      <pc:sldChg chg="modSp mod">
        <pc:chgData name="Brody Melia" userId="cf4db317-10dd-40b5-a777-8745f6fde4e3" providerId="ADAL" clId="{C2CEFBCC-B28F-47D3-B89A-24AA0B386C81}" dt="2025-01-06T22:25:39.770" v="508"/>
        <pc:sldMkLst>
          <pc:docMk/>
          <pc:sldMk cId="4069140263" sldId="1985"/>
        </pc:sldMkLst>
        <pc:spChg chg="mod">
          <ac:chgData name="Brody Melia" userId="cf4db317-10dd-40b5-a777-8745f6fde4e3" providerId="ADAL" clId="{C2CEFBCC-B28F-47D3-B89A-24AA0B386C81}" dt="2025-01-06T22:25:39.770" v="508"/>
          <ac:spMkLst>
            <pc:docMk/>
            <pc:sldMk cId="4069140263" sldId="1985"/>
            <ac:spMk id="3" creationId="{76B86A49-9CE1-4295-B8A7-C68DAE66F273}"/>
          </ac:spMkLst>
        </pc:spChg>
      </pc:sldChg>
      <pc:sldChg chg="modSp mod">
        <pc:chgData name="Brody Melia" userId="cf4db317-10dd-40b5-a777-8745f6fde4e3" providerId="ADAL" clId="{C2CEFBCC-B28F-47D3-B89A-24AA0B386C81}" dt="2025-01-06T22:25:42.374" v="509"/>
        <pc:sldMkLst>
          <pc:docMk/>
          <pc:sldMk cId="2024123665" sldId="1990"/>
        </pc:sldMkLst>
        <pc:spChg chg="mod">
          <ac:chgData name="Brody Melia" userId="cf4db317-10dd-40b5-a777-8745f6fde4e3" providerId="ADAL" clId="{C2CEFBCC-B28F-47D3-B89A-24AA0B386C81}" dt="2025-01-06T22:25:42.374" v="509"/>
          <ac:spMkLst>
            <pc:docMk/>
            <pc:sldMk cId="2024123665" sldId="1990"/>
            <ac:spMk id="3" creationId="{76B86A49-9CE1-4295-B8A7-C68DAE66F273}"/>
          </ac:spMkLst>
        </pc:spChg>
      </pc:sldChg>
      <pc:sldChg chg="modSp mod">
        <pc:chgData name="Brody Melia" userId="cf4db317-10dd-40b5-a777-8745f6fde4e3" providerId="ADAL" clId="{C2CEFBCC-B28F-47D3-B89A-24AA0B386C81}" dt="2025-01-06T22:25:51.194" v="513"/>
        <pc:sldMkLst>
          <pc:docMk/>
          <pc:sldMk cId="1915914286" sldId="1991"/>
        </pc:sldMkLst>
        <pc:spChg chg="mod">
          <ac:chgData name="Brody Melia" userId="cf4db317-10dd-40b5-a777-8745f6fde4e3" providerId="ADAL" clId="{C2CEFBCC-B28F-47D3-B89A-24AA0B386C81}" dt="2025-01-06T22:25:51.194" v="513"/>
          <ac:spMkLst>
            <pc:docMk/>
            <pc:sldMk cId="1915914286" sldId="1991"/>
            <ac:spMk id="3" creationId="{76B86A49-9CE1-4295-B8A7-C68DAE66F273}"/>
          </ac:spMkLst>
        </pc:spChg>
        <pc:spChg chg="mod">
          <ac:chgData name="Brody Melia" userId="cf4db317-10dd-40b5-a777-8745f6fde4e3" providerId="ADAL" clId="{C2CEFBCC-B28F-47D3-B89A-24AA0B386C81}" dt="2025-01-06T22:25:48.883" v="512" actId="20577"/>
          <ac:spMkLst>
            <pc:docMk/>
            <pc:sldMk cId="1915914286" sldId="1991"/>
            <ac:spMk id="5" creationId="{1F4361F0-F510-4571-82D3-B0268676A484}"/>
          </ac:spMkLst>
        </pc:spChg>
      </pc:sldChg>
      <pc:sldChg chg="modSp mod">
        <pc:chgData name="Brody Melia" userId="cf4db317-10dd-40b5-a777-8745f6fde4e3" providerId="ADAL" clId="{C2CEFBCC-B28F-47D3-B89A-24AA0B386C81}" dt="2025-01-06T22:26:09.976" v="519"/>
        <pc:sldMkLst>
          <pc:docMk/>
          <pc:sldMk cId="3775073143" sldId="2000"/>
        </pc:sldMkLst>
        <pc:spChg chg="mod">
          <ac:chgData name="Brody Melia" userId="cf4db317-10dd-40b5-a777-8745f6fde4e3" providerId="ADAL" clId="{C2CEFBCC-B28F-47D3-B89A-24AA0B386C81}" dt="2025-01-06T22:26:09.976" v="519"/>
          <ac:spMkLst>
            <pc:docMk/>
            <pc:sldMk cId="3775073143" sldId="2000"/>
            <ac:spMk id="3" creationId="{E9A792E1-3BCA-4616-A3F1-F8E0E18D107A}"/>
          </ac:spMkLst>
        </pc:spChg>
      </pc:sldChg>
      <pc:sldChg chg="modSp mod">
        <pc:chgData name="Brody Melia" userId="cf4db317-10dd-40b5-a777-8745f6fde4e3" providerId="ADAL" clId="{C2CEFBCC-B28F-47D3-B89A-24AA0B386C81}" dt="2025-01-06T22:26:12.512" v="520"/>
        <pc:sldMkLst>
          <pc:docMk/>
          <pc:sldMk cId="3540779344" sldId="2002"/>
        </pc:sldMkLst>
        <pc:spChg chg="mod">
          <ac:chgData name="Brody Melia" userId="cf4db317-10dd-40b5-a777-8745f6fde4e3" providerId="ADAL" clId="{C2CEFBCC-B28F-47D3-B89A-24AA0B386C81}" dt="2025-01-06T22:26:12.512" v="520"/>
          <ac:spMkLst>
            <pc:docMk/>
            <pc:sldMk cId="3540779344" sldId="2002"/>
            <ac:spMk id="3" creationId="{E9A792E1-3BCA-4616-A3F1-F8E0E18D107A}"/>
          </ac:spMkLst>
        </pc:spChg>
      </pc:sldChg>
      <pc:sldChg chg="modSp mod">
        <pc:chgData name="Brody Melia" userId="cf4db317-10dd-40b5-a777-8745f6fde4e3" providerId="ADAL" clId="{C2CEFBCC-B28F-47D3-B89A-24AA0B386C81}" dt="2025-01-06T22:26:15.779" v="521"/>
        <pc:sldMkLst>
          <pc:docMk/>
          <pc:sldMk cId="2579244114" sldId="2003"/>
        </pc:sldMkLst>
        <pc:spChg chg="mod">
          <ac:chgData name="Brody Melia" userId="cf4db317-10dd-40b5-a777-8745f6fde4e3" providerId="ADAL" clId="{C2CEFBCC-B28F-47D3-B89A-24AA0B386C81}" dt="2025-01-06T22:26:15.779" v="521"/>
          <ac:spMkLst>
            <pc:docMk/>
            <pc:sldMk cId="2579244114" sldId="2003"/>
            <ac:spMk id="3" creationId="{E9A792E1-3BCA-4616-A3F1-F8E0E18D107A}"/>
          </ac:spMkLst>
        </pc:spChg>
      </pc:sldChg>
      <pc:sldChg chg="modSp mod">
        <pc:chgData name="Brody Melia" userId="cf4db317-10dd-40b5-a777-8745f6fde4e3" providerId="ADAL" clId="{C2CEFBCC-B28F-47D3-B89A-24AA0B386C81}" dt="2025-01-06T22:26:34.102" v="528"/>
        <pc:sldMkLst>
          <pc:docMk/>
          <pc:sldMk cId="1431581890" sldId="2004"/>
        </pc:sldMkLst>
        <pc:spChg chg="mod">
          <ac:chgData name="Brody Melia" userId="cf4db317-10dd-40b5-a777-8745f6fde4e3" providerId="ADAL" clId="{C2CEFBCC-B28F-47D3-B89A-24AA0B386C81}" dt="2025-01-06T22:26:34.102" v="528"/>
          <ac:spMkLst>
            <pc:docMk/>
            <pc:sldMk cId="1431581890" sldId="2004"/>
            <ac:spMk id="3" creationId="{E9A792E1-3BCA-4616-A3F1-F8E0E18D107A}"/>
          </ac:spMkLst>
        </pc:spChg>
      </pc:sldChg>
      <pc:sldChg chg="modSp mod">
        <pc:chgData name="Brody Melia" userId="cf4db317-10dd-40b5-a777-8745f6fde4e3" providerId="ADAL" clId="{C2CEFBCC-B28F-47D3-B89A-24AA0B386C81}" dt="2025-01-06T22:26:18.612" v="522"/>
        <pc:sldMkLst>
          <pc:docMk/>
          <pc:sldMk cId="1856464683" sldId="2005"/>
        </pc:sldMkLst>
        <pc:spChg chg="mod">
          <ac:chgData name="Brody Melia" userId="cf4db317-10dd-40b5-a777-8745f6fde4e3" providerId="ADAL" clId="{C2CEFBCC-B28F-47D3-B89A-24AA0B386C81}" dt="2025-01-06T22:26:18.612" v="522"/>
          <ac:spMkLst>
            <pc:docMk/>
            <pc:sldMk cId="1856464683" sldId="2005"/>
            <ac:spMk id="3" creationId="{87B6194D-2260-436C-A3C7-B8CF608C2488}"/>
          </ac:spMkLst>
        </pc:spChg>
      </pc:sldChg>
      <pc:sldChg chg="modSp mod">
        <pc:chgData name="Brody Melia" userId="cf4db317-10dd-40b5-a777-8745f6fde4e3" providerId="ADAL" clId="{C2CEFBCC-B28F-47D3-B89A-24AA0B386C81}" dt="2025-01-06T22:26:28.516" v="527"/>
        <pc:sldMkLst>
          <pc:docMk/>
          <pc:sldMk cId="3543664154" sldId="2006"/>
        </pc:sldMkLst>
        <pc:spChg chg="mod">
          <ac:chgData name="Brody Melia" userId="cf4db317-10dd-40b5-a777-8745f6fde4e3" providerId="ADAL" clId="{C2CEFBCC-B28F-47D3-B89A-24AA0B386C81}" dt="2025-01-06T22:26:28.516" v="527"/>
          <ac:spMkLst>
            <pc:docMk/>
            <pc:sldMk cId="3543664154" sldId="2006"/>
            <ac:spMk id="3" creationId="{87B6194D-2260-436C-A3C7-B8CF608C2488}"/>
          </ac:spMkLst>
        </pc:spChg>
        <pc:spChg chg="mod">
          <ac:chgData name="Brody Melia" userId="cf4db317-10dd-40b5-a777-8745f6fde4e3" providerId="ADAL" clId="{C2CEFBCC-B28F-47D3-B89A-24AA0B386C81}" dt="2025-01-06T22:26:26.917" v="526" actId="27636"/>
          <ac:spMkLst>
            <pc:docMk/>
            <pc:sldMk cId="3543664154" sldId="2006"/>
            <ac:spMk id="5" creationId="{C5A6A86A-EEC1-41F5-8844-051A3E396A16}"/>
          </ac:spMkLst>
        </pc:spChg>
      </pc:sldChg>
      <pc:sldChg chg="del">
        <pc:chgData name="Brody Melia" userId="cf4db317-10dd-40b5-a777-8745f6fde4e3" providerId="ADAL" clId="{C2CEFBCC-B28F-47D3-B89A-24AA0B386C81}" dt="2025-01-06T21:44:36.484" v="2" actId="47"/>
        <pc:sldMkLst>
          <pc:docMk/>
          <pc:sldMk cId="2545722814" sldId="2007"/>
        </pc:sldMkLst>
      </pc:sldChg>
      <pc:sldChg chg="del">
        <pc:chgData name="Brody Melia" userId="cf4db317-10dd-40b5-a777-8745f6fde4e3" providerId="ADAL" clId="{C2CEFBCC-B28F-47D3-B89A-24AA0B386C81}" dt="2025-01-06T21:48:57.066" v="6" actId="47"/>
        <pc:sldMkLst>
          <pc:docMk/>
          <pc:sldMk cId="574654532" sldId="2008"/>
        </pc:sldMkLst>
      </pc:sldChg>
      <pc:sldChg chg="modSp mod">
        <pc:chgData name="Brody Melia" userId="cf4db317-10dd-40b5-a777-8745f6fde4e3" providerId="ADAL" clId="{C2CEFBCC-B28F-47D3-B89A-24AA0B386C81}" dt="2025-01-06T22:26:00.519" v="516"/>
        <pc:sldMkLst>
          <pc:docMk/>
          <pc:sldMk cId="4083671827" sldId="2009"/>
        </pc:sldMkLst>
        <pc:spChg chg="mod">
          <ac:chgData name="Brody Melia" userId="cf4db317-10dd-40b5-a777-8745f6fde4e3" providerId="ADAL" clId="{C2CEFBCC-B28F-47D3-B89A-24AA0B386C81}" dt="2025-01-06T22:26:00.519" v="516"/>
          <ac:spMkLst>
            <pc:docMk/>
            <pc:sldMk cId="4083671827" sldId="2009"/>
            <ac:spMk id="3" creationId="{4086AC55-BEDF-42AC-8FC2-BE3CB92902C5}"/>
          </ac:spMkLst>
        </pc:spChg>
      </pc:sldChg>
      <pc:sldChg chg="modSp mod">
        <pc:chgData name="Brody Melia" userId="cf4db317-10dd-40b5-a777-8745f6fde4e3" providerId="ADAL" clId="{C2CEFBCC-B28F-47D3-B89A-24AA0B386C81}" dt="2025-01-06T22:26:55.134" v="535"/>
        <pc:sldMkLst>
          <pc:docMk/>
          <pc:sldMk cId="863600847" sldId="2250"/>
        </pc:sldMkLst>
        <pc:spChg chg="mod">
          <ac:chgData name="Brody Melia" userId="cf4db317-10dd-40b5-a777-8745f6fde4e3" providerId="ADAL" clId="{C2CEFBCC-B28F-47D3-B89A-24AA0B386C81}" dt="2025-01-06T22:19:13.063" v="418" actId="20577"/>
          <ac:spMkLst>
            <pc:docMk/>
            <pc:sldMk cId="863600847" sldId="2250"/>
            <ac:spMk id="2" creationId="{C55B5675-9458-4E4E-B501-20DC8FFE2F06}"/>
          </ac:spMkLst>
        </pc:spChg>
        <pc:spChg chg="mod">
          <ac:chgData name="Brody Melia" userId="cf4db317-10dd-40b5-a777-8745f6fde4e3" providerId="ADAL" clId="{C2CEFBCC-B28F-47D3-B89A-24AA0B386C81}" dt="2025-01-06T22:26:55.134" v="535"/>
          <ac:spMkLst>
            <pc:docMk/>
            <pc:sldMk cId="863600847" sldId="2250"/>
            <ac:spMk id="3" creationId="{C8215C62-6C67-73CA-7FA0-BB6D08E06A19}"/>
          </ac:spMkLst>
        </pc:spChg>
      </pc:sldChg>
      <pc:sldChg chg="del">
        <pc:chgData name="Brody Melia" userId="cf4db317-10dd-40b5-a777-8745f6fde4e3" providerId="ADAL" clId="{C2CEFBCC-B28F-47D3-B89A-24AA0B386C81}" dt="2025-01-06T22:19:08.290" v="410" actId="47"/>
        <pc:sldMkLst>
          <pc:docMk/>
          <pc:sldMk cId="704415041" sldId="2373"/>
        </pc:sldMkLst>
      </pc:sldChg>
      <pc:sldChg chg="modSp mod">
        <pc:chgData name="Brody Melia" userId="cf4db317-10dd-40b5-a777-8745f6fde4e3" providerId="ADAL" clId="{C2CEFBCC-B28F-47D3-B89A-24AA0B386C81}" dt="2025-01-06T22:26:52.398" v="534"/>
        <pc:sldMkLst>
          <pc:docMk/>
          <pc:sldMk cId="1122925044" sldId="2387"/>
        </pc:sldMkLst>
        <pc:spChg chg="mod">
          <ac:chgData name="Brody Melia" userId="cf4db317-10dd-40b5-a777-8745f6fde4e3" providerId="ADAL" clId="{C2CEFBCC-B28F-47D3-B89A-24AA0B386C81}" dt="2025-01-06T22:26:52.398" v="534"/>
          <ac:spMkLst>
            <pc:docMk/>
            <pc:sldMk cId="1122925044" sldId="2387"/>
            <ac:spMk id="3" creationId="{A9C3E6DE-68CD-FB59-AA28-530DB13541B6}"/>
          </ac:spMkLst>
        </pc:spChg>
      </pc:sldChg>
      <pc:sldChg chg="addSp delSp modSp mod">
        <pc:chgData name="Brody Melia" userId="cf4db317-10dd-40b5-a777-8745f6fde4e3" providerId="ADAL" clId="{C2CEFBCC-B28F-47D3-B89A-24AA0B386C81}" dt="2025-02-21T19:40:39.859" v="542" actId="27614"/>
        <pc:sldMkLst>
          <pc:docMk/>
          <pc:sldMk cId="1061200628" sldId="2426"/>
        </pc:sldMkLst>
        <pc:spChg chg="mod">
          <ac:chgData name="Brody Melia" userId="cf4db317-10dd-40b5-a777-8745f6fde4e3" providerId="ADAL" clId="{C2CEFBCC-B28F-47D3-B89A-24AA0B386C81}" dt="2025-01-06T22:22:36.599" v="454"/>
          <ac:spMkLst>
            <pc:docMk/>
            <pc:sldMk cId="1061200628" sldId="2426"/>
            <ac:spMk id="2" creationId="{07477FE2-3DF2-89BB-AF94-CC914FA844E7}"/>
          </ac:spMkLst>
        </pc:spChg>
        <pc:spChg chg="add del mod">
          <ac:chgData name="Brody Melia" userId="cf4db317-10dd-40b5-a777-8745f6fde4e3" providerId="ADAL" clId="{C2CEFBCC-B28F-47D3-B89A-24AA0B386C81}" dt="2025-02-21T19:40:36.678" v="541"/>
          <ac:spMkLst>
            <pc:docMk/>
            <pc:sldMk cId="1061200628" sldId="2426"/>
            <ac:spMk id="7" creationId="{3834D474-0E98-3333-2C7B-1F6545540366}"/>
          </ac:spMkLst>
        </pc:spChg>
        <pc:picChg chg="add mod">
          <ac:chgData name="Brody Melia" userId="cf4db317-10dd-40b5-a777-8745f6fde4e3" providerId="ADAL" clId="{C2CEFBCC-B28F-47D3-B89A-24AA0B386C81}" dt="2025-02-21T19:40:39.859" v="542" actId="27614"/>
          <ac:picMkLst>
            <pc:docMk/>
            <pc:sldMk cId="1061200628" sldId="2426"/>
            <ac:picMk id="10" creationId="{0979A9F4-1F7C-4876-257F-21804F34EDB6}"/>
          </ac:picMkLst>
        </pc:picChg>
        <pc:picChg chg="add del mod">
          <ac:chgData name="Brody Melia" userId="cf4db317-10dd-40b5-a777-8745f6fde4e3" providerId="ADAL" clId="{C2CEFBCC-B28F-47D3-B89A-24AA0B386C81}" dt="2025-02-21T19:40:24.304" v="540" actId="478"/>
          <ac:picMkLst>
            <pc:docMk/>
            <pc:sldMk cId="1061200628" sldId="2426"/>
            <ac:picMk id="13" creationId="{C53583CB-9DA1-09D2-0144-BEE87FEAA839}"/>
          </ac:picMkLst>
        </pc:picChg>
      </pc:sldChg>
      <pc:sldChg chg="modSp mod">
        <pc:chgData name="Brody Melia" userId="cf4db317-10dd-40b5-a777-8745f6fde4e3" providerId="ADAL" clId="{C2CEFBCC-B28F-47D3-B89A-24AA0B386C81}" dt="2025-01-06T22:26:42.844" v="531"/>
        <pc:sldMkLst>
          <pc:docMk/>
          <pc:sldMk cId="2738239447" sldId="2147480249"/>
        </pc:sldMkLst>
        <pc:spChg chg="mod">
          <ac:chgData name="Brody Melia" userId="cf4db317-10dd-40b5-a777-8745f6fde4e3" providerId="ADAL" clId="{C2CEFBCC-B28F-47D3-B89A-24AA0B386C81}" dt="2025-01-06T22:26:42.844" v="531"/>
          <ac:spMkLst>
            <pc:docMk/>
            <pc:sldMk cId="2738239447" sldId="2147480249"/>
            <ac:spMk id="4" creationId="{D261CF51-D068-9E0F-3775-CCC92B660D72}"/>
          </ac:spMkLst>
        </pc:spChg>
      </pc:sldChg>
      <pc:sldChg chg="del">
        <pc:chgData name="Brody Melia" userId="cf4db317-10dd-40b5-a777-8745f6fde4e3" providerId="ADAL" clId="{C2CEFBCC-B28F-47D3-B89A-24AA0B386C81}" dt="2025-01-06T22:11:07.006" v="11" actId="47"/>
        <pc:sldMkLst>
          <pc:docMk/>
          <pc:sldMk cId="2697957208" sldId="2147480440"/>
        </pc:sldMkLst>
      </pc:sldChg>
      <pc:sldChg chg="del">
        <pc:chgData name="Brody Melia" userId="cf4db317-10dd-40b5-a777-8745f6fde4e3" providerId="ADAL" clId="{C2CEFBCC-B28F-47D3-B89A-24AA0B386C81}" dt="2025-01-06T21:42:44.449" v="1" actId="47"/>
        <pc:sldMkLst>
          <pc:docMk/>
          <pc:sldMk cId="1540933843" sldId="2147480441"/>
        </pc:sldMkLst>
      </pc:sldChg>
      <pc:sldChg chg="add del">
        <pc:chgData name="Brody Melia" userId="cf4db317-10dd-40b5-a777-8745f6fde4e3" providerId="ADAL" clId="{C2CEFBCC-B28F-47D3-B89A-24AA0B386C81}" dt="2025-01-06T21:48:49.540" v="5" actId="47"/>
        <pc:sldMkLst>
          <pc:docMk/>
          <pc:sldMk cId="1443951025" sldId="2147480442"/>
        </pc:sldMkLst>
      </pc:sldChg>
      <pc:sldChg chg="del">
        <pc:chgData name="Brody Melia" userId="cf4db317-10dd-40b5-a777-8745f6fde4e3" providerId="ADAL" clId="{C2CEFBCC-B28F-47D3-B89A-24AA0B386C81}" dt="2025-01-06T21:52:35.970" v="7" actId="47"/>
        <pc:sldMkLst>
          <pc:docMk/>
          <pc:sldMk cId="11989585" sldId="2147480443"/>
        </pc:sldMkLst>
      </pc:sldChg>
      <pc:sldChg chg="modSp mod">
        <pc:chgData name="Brody Melia" userId="cf4db317-10dd-40b5-a777-8745f6fde4e3" providerId="ADAL" clId="{C2CEFBCC-B28F-47D3-B89A-24AA0B386C81}" dt="2025-01-06T22:26:37.345" v="529"/>
        <pc:sldMkLst>
          <pc:docMk/>
          <pc:sldMk cId="4218093286" sldId="2147480444"/>
        </pc:sldMkLst>
        <pc:spChg chg="mod">
          <ac:chgData name="Brody Melia" userId="cf4db317-10dd-40b5-a777-8745f6fde4e3" providerId="ADAL" clId="{C2CEFBCC-B28F-47D3-B89A-24AA0B386C81}" dt="2025-01-06T22:26:37.345" v="529"/>
          <ac:spMkLst>
            <pc:docMk/>
            <pc:sldMk cId="4218093286" sldId="2147480444"/>
            <ac:spMk id="3" creationId="{85A8B894-493E-E293-A720-3B8B08832392}"/>
          </ac:spMkLst>
        </pc:spChg>
      </pc:sldChg>
      <pc:sldChg chg="modSp mod">
        <pc:chgData name="Brody Melia" userId="cf4db317-10dd-40b5-a777-8745f6fde4e3" providerId="ADAL" clId="{C2CEFBCC-B28F-47D3-B89A-24AA0B386C81}" dt="2025-01-06T22:26:39.784" v="530"/>
        <pc:sldMkLst>
          <pc:docMk/>
          <pc:sldMk cId="79168961" sldId="2147480445"/>
        </pc:sldMkLst>
        <pc:spChg chg="mod">
          <ac:chgData name="Brody Melia" userId="cf4db317-10dd-40b5-a777-8745f6fde4e3" providerId="ADAL" clId="{C2CEFBCC-B28F-47D3-B89A-24AA0B386C81}" dt="2025-01-06T22:26:39.784" v="530"/>
          <ac:spMkLst>
            <pc:docMk/>
            <pc:sldMk cId="79168961" sldId="2147480445"/>
            <ac:spMk id="3" creationId="{E146C019-6CAF-3B74-6406-D4930D57362D}"/>
          </ac:spMkLst>
        </pc:spChg>
      </pc:sldChg>
      <pc:sldChg chg="del">
        <pc:chgData name="Brody Melia" userId="cf4db317-10dd-40b5-a777-8745f6fde4e3" providerId="ADAL" clId="{C2CEFBCC-B28F-47D3-B89A-24AA0B386C81}" dt="2025-01-06T22:10:56.156" v="8" actId="47"/>
        <pc:sldMkLst>
          <pc:docMk/>
          <pc:sldMk cId="2925698331" sldId="2147480446"/>
        </pc:sldMkLst>
      </pc:sldChg>
    </pc:docChg>
  </pc:docChgLst>
  <pc:docChgLst>
    <pc:chgData name="Diane Yetter" userId="fc19c4d4-66d7-4373-a0e0-ebd6776059a0" providerId="ADAL" clId="{85420B6A-DB77-40DF-B469-A009F95DB521}"/>
    <pc:docChg chg="custSel modSld sldOrd">
      <pc:chgData name="Diane Yetter" userId="fc19c4d4-66d7-4373-a0e0-ebd6776059a0" providerId="ADAL" clId="{85420B6A-DB77-40DF-B469-A009F95DB521}" dt="2024-06-17T03:49:50.910" v="328"/>
      <pc:docMkLst>
        <pc:docMk/>
      </pc:docMkLst>
      <pc:sldChg chg="modSp mod">
        <pc:chgData name="Diane Yetter" userId="fc19c4d4-66d7-4373-a0e0-ebd6776059a0" providerId="ADAL" clId="{85420B6A-DB77-40DF-B469-A009F95DB521}" dt="2024-06-17T03:28:22.655" v="5" actId="27636"/>
        <pc:sldMkLst>
          <pc:docMk/>
          <pc:sldMk cId="353436024" sldId="1939"/>
        </pc:sldMkLst>
      </pc:sldChg>
      <pc:sldChg chg="modSp mod">
        <pc:chgData name="Diane Yetter" userId="fc19c4d4-66d7-4373-a0e0-ebd6776059a0" providerId="ADAL" clId="{85420B6A-DB77-40DF-B469-A009F95DB521}" dt="2024-06-17T03:30:23.773" v="56"/>
        <pc:sldMkLst>
          <pc:docMk/>
          <pc:sldMk cId="2817573826" sldId="1941"/>
        </pc:sldMkLst>
      </pc:sldChg>
      <pc:sldChg chg="modSp mod">
        <pc:chgData name="Diane Yetter" userId="fc19c4d4-66d7-4373-a0e0-ebd6776059a0" providerId="ADAL" clId="{85420B6A-DB77-40DF-B469-A009F95DB521}" dt="2024-06-17T03:30:17.421" v="54" actId="27636"/>
        <pc:sldMkLst>
          <pc:docMk/>
          <pc:sldMk cId="3894393377" sldId="1942"/>
        </pc:sldMkLst>
      </pc:sldChg>
      <pc:sldChg chg="modSp mod">
        <pc:chgData name="Diane Yetter" userId="fc19c4d4-66d7-4373-a0e0-ebd6776059a0" providerId="ADAL" clId="{85420B6A-DB77-40DF-B469-A009F95DB521}" dt="2024-06-17T03:34:43.447" v="208" actId="20577"/>
        <pc:sldMkLst>
          <pc:docMk/>
          <pc:sldMk cId="3389043260" sldId="1950"/>
        </pc:sldMkLst>
      </pc:sldChg>
      <pc:sldChg chg="modSp mod">
        <pc:chgData name="Diane Yetter" userId="fc19c4d4-66d7-4373-a0e0-ebd6776059a0" providerId="ADAL" clId="{85420B6A-DB77-40DF-B469-A009F95DB521}" dt="2024-06-17T03:32:29.015" v="67" actId="20577"/>
        <pc:sldMkLst>
          <pc:docMk/>
          <pc:sldMk cId="164447230" sldId="1951"/>
        </pc:sldMkLst>
      </pc:sldChg>
      <pc:sldChg chg="modSp mod">
        <pc:chgData name="Diane Yetter" userId="fc19c4d4-66d7-4373-a0e0-ebd6776059a0" providerId="ADAL" clId="{85420B6A-DB77-40DF-B469-A009F95DB521}" dt="2024-06-17T03:33:31.478" v="153" actId="20577"/>
        <pc:sldMkLst>
          <pc:docMk/>
          <pc:sldMk cId="3805447128" sldId="1952"/>
        </pc:sldMkLst>
      </pc:sldChg>
      <pc:sldChg chg="modSp mod">
        <pc:chgData name="Diane Yetter" userId="fc19c4d4-66d7-4373-a0e0-ebd6776059a0" providerId="ADAL" clId="{85420B6A-DB77-40DF-B469-A009F95DB521}" dt="2024-06-17T03:32:47.704" v="75" actId="20577"/>
        <pc:sldMkLst>
          <pc:docMk/>
          <pc:sldMk cId="3036235149" sldId="1953"/>
        </pc:sldMkLst>
      </pc:sldChg>
      <pc:sldChg chg="modSp mod">
        <pc:chgData name="Diane Yetter" userId="fc19c4d4-66d7-4373-a0e0-ebd6776059a0" providerId="ADAL" clId="{85420B6A-DB77-40DF-B469-A009F95DB521}" dt="2024-06-17T03:33:48.710" v="161" actId="20577"/>
        <pc:sldMkLst>
          <pc:docMk/>
          <pc:sldMk cId="4085623013" sldId="1954"/>
        </pc:sldMkLst>
      </pc:sldChg>
      <pc:sldChg chg="modSp mod">
        <pc:chgData name="Diane Yetter" userId="fc19c4d4-66d7-4373-a0e0-ebd6776059a0" providerId="ADAL" clId="{85420B6A-DB77-40DF-B469-A009F95DB521}" dt="2024-06-17T03:35:23.023" v="228" actId="27636"/>
        <pc:sldMkLst>
          <pc:docMk/>
          <pc:sldMk cId="2182726431" sldId="1960"/>
        </pc:sldMkLst>
      </pc:sldChg>
      <pc:sldChg chg="modSp mod">
        <pc:chgData name="Diane Yetter" userId="fc19c4d4-66d7-4373-a0e0-ebd6776059a0" providerId="ADAL" clId="{85420B6A-DB77-40DF-B469-A009F95DB521}" dt="2024-06-17T03:38:02.743" v="232" actId="20577"/>
        <pc:sldMkLst>
          <pc:docMk/>
          <pc:sldMk cId="3321241169" sldId="1971"/>
        </pc:sldMkLst>
      </pc:sldChg>
      <pc:sldChg chg="modSp mod">
        <pc:chgData name="Diane Yetter" userId="fc19c4d4-66d7-4373-a0e0-ebd6776059a0" providerId="ADAL" clId="{85420B6A-DB77-40DF-B469-A009F95DB521}" dt="2024-06-17T03:38:35.980" v="246" actId="6549"/>
        <pc:sldMkLst>
          <pc:docMk/>
          <pc:sldMk cId="1562539606" sldId="1974"/>
        </pc:sldMkLst>
      </pc:sldChg>
      <pc:sldChg chg="modSp mod">
        <pc:chgData name="Diane Yetter" userId="fc19c4d4-66d7-4373-a0e0-ebd6776059a0" providerId="ADAL" clId="{85420B6A-DB77-40DF-B469-A009F95DB521}" dt="2024-06-17T03:39:17.830" v="264" actId="20577"/>
        <pc:sldMkLst>
          <pc:docMk/>
          <pc:sldMk cId="1715138294" sldId="1977"/>
        </pc:sldMkLst>
      </pc:sldChg>
      <pc:sldChg chg="modSp mod">
        <pc:chgData name="Diane Yetter" userId="fc19c4d4-66d7-4373-a0e0-ebd6776059a0" providerId="ADAL" clId="{85420B6A-DB77-40DF-B469-A009F95DB521}" dt="2024-06-17T03:43:24.733" v="265" actId="6549"/>
        <pc:sldMkLst>
          <pc:docMk/>
          <pc:sldMk cId="3775073143" sldId="2000"/>
        </pc:sldMkLst>
      </pc:sldChg>
      <pc:sldChg chg="ord">
        <pc:chgData name="Diane Yetter" userId="fc19c4d4-66d7-4373-a0e0-ebd6776059a0" providerId="ADAL" clId="{85420B6A-DB77-40DF-B469-A009F95DB521}" dt="2024-06-17T03:29:09.475" v="11"/>
        <pc:sldMkLst>
          <pc:docMk/>
          <pc:sldMk cId="1540933843" sldId="2147480441"/>
        </pc:sldMkLst>
      </pc:sldChg>
      <pc:sldChg chg="ord">
        <pc:chgData name="Diane Yetter" userId="fc19c4d4-66d7-4373-a0e0-ebd6776059a0" providerId="ADAL" clId="{85420B6A-DB77-40DF-B469-A009F95DB521}" dt="2024-06-16T23:43:15.663" v="1"/>
        <pc:sldMkLst>
          <pc:docMk/>
          <pc:sldMk cId="11989585" sldId="2147480443"/>
        </pc:sldMkLst>
      </pc:sldChg>
      <pc:sldChg chg="addSp modSp mod">
        <pc:chgData name="Diane Yetter" userId="fc19c4d4-66d7-4373-a0e0-ebd6776059a0" providerId="ADAL" clId="{85420B6A-DB77-40DF-B469-A009F95DB521}" dt="2024-06-17T03:45:57.754" v="302" actId="20577"/>
        <pc:sldMkLst>
          <pc:docMk/>
          <pc:sldMk cId="4218093286" sldId="2147480444"/>
        </pc:sldMkLst>
      </pc:sldChg>
      <pc:sldChg chg="modSp mod">
        <pc:chgData name="Diane Yetter" userId="fc19c4d4-66d7-4373-a0e0-ebd6776059a0" providerId="ADAL" clId="{85420B6A-DB77-40DF-B469-A009F95DB521}" dt="2024-06-17T03:47:11.231" v="308" actId="1076"/>
        <pc:sldMkLst>
          <pc:docMk/>
          <pc:sldMk cId="79168961" sldId="2147480445"/>
        </pc:sldMkLst>
      </pc:sldChg>
      <pc:sldChg chg="modSp mod">
        <pc:chgData name="Diane Yetter" userId="fc19c4d4-66d7-4373-a0e0-ebd6776059a0" providerId="ADAL" clId="{85420B6A-DB77-40DF-B469-A009F95DB521}" dt="2024-06-17T03:49:50.910" v="328"/>
        <pc:sldMkLst>
          <pc:docMk/>
          <pc:sldMk cId="2925698331" sldId="2147480446"/>
        </pc:sldMkLst>
      </pc:sldChg>
    </pc:docChg>
  </pc:docChgLst>
  <pc:docChgLst>
    <pc:chgData name="John Londay" userId="4d0074cb-affb-4405-9f98-eb28fe17cd36" providerId="ADAL" clId="{F3AADE71-4E06-4268-83A6-D0267F6411EB}"/>
    <pc:docChg chg="undo custSel addSld delSld modSld">
      <pc:chgData name="John Londay" userId="4d0074cb-affb-4405-9f98-eb28fe17cd36" providerId="ADAL" clId="{F3AADE71-4E06-4268-83A6-D0267F6411EB}" dt="2024-06-13T02:07:41.459" v="187" actId="20577"/>
      <pc:docMkLst>
        <pc:docMk/>
      </pc:docMkLst>
      <pc:sldChg chg="del">
        <pc:chgData name="John Londay" userId="4d0074cb-affb-4405-9f98-eb28fe17cd36" providerId="ADAL" clId="{F3AADE71-4E06-4268-83A6-D0267F6411EB}" dt="2024-06-06T18:53:52.762" v="33" actId="47"/>
        <pc:sldMkLst>
          <pc:docMk/>
          <pc:sldMk cId="2917263947" sldId="257"/>
        </pc:sldMkLst>
      </pc:sldChg>
      <pc:sldChg chg="del">
        <pc:chgData name="John Londay" userId="4d0074cb-affb-4405-9f98-eb28fe17cd36" providerId="ADAL" clId="{F3AADE71-4E06-4268-83A6-D0267F6411EB}" dt="2024-06-06T18:53:20.995" v="31" actId="47"/>
        <pc:sldMkLst>
          <pc:docMk/>
          <pc:sldMk cId="1220662094" sldId="260"/>
        </pc:sldMkLst>
      </pc:sldChg>
      <pc:sldChg chg="modSp mod">
        <pc:chgData name="John Londay" userId="4d0074cb-affb-4405-9f98-eb28fe17cd36" providerId="ADAL" clId="{F3AADE71-4E06-4268-83A6-D0267F6411EB}" dt="2024-06-06T18:53:09.019" v="28" actId="20577"/>
        <pc:sldMkLst>
          <pc:docMk/>
          <pc:sldMk cId="3413613570" sldId="264"/>
        </pc:sldMkLst>
      </pc:sldChg>
      <pc:sldChg chg="del">
        <pc:chgData name="John Londay" userId="4d0074cb-affb-4405-9f98-eb28fe17cd36" providerId="ADAL" clId="{F3AADE71-4E06-4268-83A6-D0267F6411EB}" dt="2024-06-06T18:53:52.762" v="33" actId="47"/>
        <pc:sldMkLst>
          <pc:docMk/>
          <pc:sldMk cId="0" sldId="305"/>
        </pc:sldMkLst>
      </pc:sldChg>
      <pc:sldChg chg="add del">
        <pc:chgData name="John Londay" userId="4d0074cb-affb-4405-9f98-eb28fe17cd36" providerId="ADAL" clId="{F3AADE71-4E06-4268-83A6-D0267F6411EB}" dt="2024-06-06T18:54:01.505" v="34"/>
        <pc:sldMkLst>
          <pc:docMk/>
          <pc:sldMk cId="4223904375" sldId="315"/>
        </pc:sldMkLst>
      </pc:sldChg>
      <pc:sldChg chg="add del">
        <pc:chgData name="John Londay" userId="4d0074cb-affb-4405-9f98-eb28fe17cd36" providerId="ADAL" clId="{F3AADE71-4E06-4268-83A6-D0267F6411EB}" dt="2024-06-06T18:54:01.505" v="34"/>
        <pc:sldMkLst>
          <pc:docMk/>
          <pc:sldMk cId="852426280" sldId="317"/>
        </pc:sldMkLst>
      </pc:sldChg>
      <pc:sldChg chg="add del">
        <pc:chgData name="John Londay" userId="4d0074cb-affb-4405-9f98-eb28fe17cd36" providerId="ADAL" clId="{F3AADE71-4E06-4268-83A6-D0267F6411EB}" dt="2024-06-06T18:54:01.505" v="34"/>
        <pc:sldMkLst>
          <pc:docMk/>
          <pc:sldMk cId="4292098870" sldId="1757"/>
        </pc:sldMkLst>
      </pc:sldChg>
      <pc:sldChg chg="del">
        <pc:chgData name="John Londay" userId="4d0074cb-affb-4405-9f98-eb28fe17cd36" providerId="ADAL" clId="{F3AADE71-4E06-4268-83A6-D0267F6411EB}" dt="2024-06-06T18:53:52.762" v="33" actId="47"/>
        <pc:sldMkLst>
          <pc:docMk/>
          <pc:sldMk cId="992333448" sldId="1758"/>
        </pc:sldMkLst>
      </pc:sldChg>
      <pc:sldChg chg="modSp mod">
        <pc:chgData name="John Londay" userId="4d0074cb-affb-4405-9f98-eb28fe17cd36" providerId="ADAL" clId="{F3AADE71-4E06-4268-83A6-D0267F6411EB}" dt="2024-06-12T02:16:00.649" v="186" actId="20577"/>
        <pc:sldMkLst>
          <pc:docMk/>
          <pc:sldMk cId="826295209" sldId="1801"/>
        </pc:sldMkLst>
      </pc:sldChg>
      <pc:sldChg chg="addSp modSp mod">
        <pc:chgData name="John Londay" userId="4d0074cb-affb-4405-9f98-eb28fe17cd36" providerId="ADAL" clId="{F3AADE71-4E06-4268-83A6-D0267F6411EB}" dt="2024-06-06T19:13:47.863" v="81" actId="1076"/>
        <pc:sldMkLst>
          <pc:docMk/>
          <pc:sldMk cId="4248289980" sldId="1832"/>
        </pc:sldMkLst>
      </pc:sldChg>
      <pc:sldChg chg="del">
        <pc:chgData name="John Londay" userId="4d0074cb-affb-4405-9f98-eb28fe17cd36" providerId="ADAL" clId="{F3AADE71-4E06-4268-83A6-D0267F6411EB}" dt="2024-06-06T18:53:19.645" v="30" actId="47"/>
        <pc:sldMkLst>
          <pc:docMk/>
          <pc:sldMk cId="3859077534" sldId="1873"/>
        </pc:sldMkLst>
      </pc:sldChg>
      <pc:sldChg chg="modSp add">
        <pc:chgData name="John Londay" userId="4d0074cb-affb-4405-9f98-eb28fe17cd36" providerId="ADAL" clId="{F3AADE71-4E06-4268-83A6-D0267F6411EB}" dt="2024-06-06T18:53:17.805" v="29"/>
        <pc:sldMkLst>
          <pc:docMk/>
          <pc:sldMk cId="4134332001" sldId="1892"/>
        </pc:sldMkLst>
      </pc:sldChg>
      <pc:sldChg chg="del">
        <pc:chgData name="John Londay" userId="4d0074cb-affb-4405-9f98-eb28fe17cd36" providerId="ADAL" clId="{F3AADE71-4E06-4268-83A6-D0267F6411EB}" dt="2024-06-06T18:54:31.781" v="36" actId="47"/>
        <pc:sldMkLst>
          <pc:docMk/>
          <pc:sldMk cId="1295164167" sldId="1894"/>
        </pc:sldMkLst>
      </pc:sldChg>
      <pc:sldChg chg="add">
        <pc:chgData name="John Londay" userId="4d0074cb-affb-4405-9f98-eb28fe17cd36" providerId="ADAL" clId="{F3AADE71-4E06-4268-83A6-D0267F6411EB}" dt="2024-06-06T18:54:01.505" v="34"/>
        <pc:sldMkLst>
          <pc:docMk/>
          <pc:sldMk cId="3249429516" sldId="1910"/>
        </pc:sldMkLst>
      </pc:sldChg>
      <pc:sldChg chg="modSp add">
        <pc:chgData name="John Londay" userId="4d0074cb-affb-4405-9f98-eb28fe17cd36" providerId="ADAL" clId="{F3AADE71-4E06-4268-83A6-D0267F6411EB}" dt="2024-06-06T18:53:17.805" v="29"/>
        <pc:sldMkLst>
          <pc:docMk/>
          <pc:sldMk cId="3706033164" sldId="1912"/>
        </pc:sldMkLst>
      </pc:sldChg>
      <pc:sldChg chg="modSp mod">
        <pc:chgData name="John Londay" userId="4d0074cb-affb-4405-9f98-eb28fe17cd36" providerId="ADAL" clId="{F3AADE71-4E06-4268-83A6-D0267F6411EB}" dt="2024-06-06T18:58:15.104" v="42" actId="113"/>
        <pc:sldMkLst>
          <pc:docMk/>
          <pc:sldMk cId="1658117037" sldId="1936"/>
        </pc:sldMkLst>
      </pc:sldChg>
      <pc:sldChg chg="modSp mod">
        <pc:chgData name="John Londay" userId="4d0074cb-affb-4405-9f98-eb28fe17cd36" providerId="ADAL" clId="{F3AADE71-4E06-4268-83A6-D0267F6411EB}" dt="2024-06-12T02:11:43.022" v="137" actId="20577"/>
        <pc:sldMkLst>
          <pc:docMk/>
          <pc:sldMk cId="1588478272" sldId="1938"/>
        </pc:sldMkLst>
      </pc:sldChg>
      <pc:sldChg chg="modSp mod">
        <pc:chgData name="John Londay" userId="4d0074cb-affb-4405-9f98-eb28fe17cd36" providerId="ADAL" clId="{F3AADE71-4E06-4268-83A6-D0267F6411EB}" dt="2024-06-12T02:12:42.162" v="148" actId="20577"/>
        <pc:sldMkLst>
          <pc:docMk/>
          <pc:sldMk cId="4171324832" sldId="1945"/>
        </pc:sldMkLst>
      </pc:sldChg>
      <pc:sldChg chg="modSp mod">
        <pc:chgData name="John Londay" userId="4d0074cb-affb-4405-9f98-eb28fe17cd36" providerId="ADAL" clId="{F3AADE71-4E06-4268-83A6-D0267F6411EB}" dt="2024-06-12T02:13:24.378" v="167" actId="20577"/>
        <pc:sldMkLst>
          <pc:docMk/>
          <pc:sldMk cId="66684947" sldId="1947"/>
        </pc:sldMkLst>
      </pc:sldChg>
      <pc:sldChg chg="modSp mod">
        <pc:chgData name="John Londay" userId="4d0074cb-affb-4405-9f98-eb28fe17cd36" providerId="ADAL" clId="{F3AADE71-4E06-4268-83A6-D0267F6411EB}" dt="2024-06-12T02:13:37.923" v="169" actId="20577"/>
        <pc:sldMkLst>
          <pc:docMk/>
          <pc:sldMk cId="164447230" sldId="1951"/>
        </pc:sldMkLst>
      </pc:sldChg>
      <pc:sldChg chg="modSp mod">
        <pc:chgData name="John Londay" userId="4d0074cb-affb-4405-9f98-eb28fe17cd36" providerId="ADAL" clId="{F3AADE71-4E06-4268-83A6-D0267F6411EB}" dt="2024-06-12T02:14:02.639" v="177" actId="20577"/>
        <pc:sldMkLst>
          <pc:docMk/>
          <pc:sldMk cId="3036235149" sldId="1953"/>
        </pc:sldMkLst>
      </pc:sldChg>
      <pc:sldChg chg="addSp delSp modSp mod">
        <pc:chgData name="John Londay" userId="4d0074cb-affb-4405-9f98-eb28fe17cd36" providerId="ADAL" clId="{F3AADE71-4E06-4268-83A6-D0267F6411EB}" dt="2024-06-06T19:10:05.141" v="65" actId="1076"/>
        <pc:sldMkLst>
          <pc:docMk/>
          <pc:sldMk cId="4069140263" sldId="1985"/>
        </pc:sldMkLst>
      </pc:sldChg>
      <pc:sldChg chg="modSp mod">
        <pc:chgData name="John Londay" userId="4d0074cb-affb-4405-9f98-eb28fe17cd36" providerId="ADAL" clId="{F3AADE71-4E06-4268-83A6-D0267F6411EB}" dt="2024-06-07T20:27:06.318" v="121" actId="20577"/>
        <pc:sldMkLst>
          <pc:docMk/>
          <pc:sldMk cId="3775073143" sldId="2000"/>
        </pc:sldMkLst>
      </pc:sldChg>
      <pc:sldChg chg="modSp mod">
        <pc:chgData name="John Londay" userId="4d0074cb-affb-4405-9f98-eb28fe17cd36" providerId="ADAL" clId="{F3AADE71-4E06-4268-83A6-D0267F6411EB}" dt="2024-06-06T19:15:46.772" v="87" actId="20577"/>
        <pc:sldMkLst>
          <pc:docMk/>
          <pc:sldMk cId="4083671827" sldId="2009"/>
        </pc:sldMkLst>
      </pc:sldChg>
      <pc:sldChg chg="add">
        <pc:chgData name="John Londay" userId="4d0074cb-affb-4405-9f98-eb28fe17cd36" providerId="ADAL" clId="{F3AADE71-4E06-4268-83A6-D0267F6411EB}" dt="2024-06-06T18:54:01.505" v="34"/>
        <pc:sldMkLst>
          <pc:docMk/>
          <pc:sldMk cId="863600847" sldId="2250"/>
        </pc:sldMkLst>
      </pc:sldChg>
      <pc:sldChg chg="add">
        <pc:chgData name="John Londay" userId="4d0074cb-affb-4405-9f98-eb28fe17cd36" providerId="ADAL" clId="{F3AADE71-4E06-4268-83A6-D0267F6411EB}" dt="2024-06-06T18:54:01.505" v="34"/>
        <pc:sldMkLst>
          <pc:docMk/>
          <pc:sldMk cId="704415041" sldId="2373"/>
        </pc:sldMkLst>
      </pc:sldChg>
      <pc:sldChg chg="add">
        <pc:chgData name="John Londay" userId="4d0074cb-affb-4405-9f98-eb28fe17cd36" providerId="ADAL" clId="{F3AADE71-4E06-4268-83A6-D0267F6411EB}" dt="2024-06-06T18:54:01.505" v="34"/>
        <pc:sldMkLst>
          <pc:docMk/>
          <pc:sldMk cId="1122925044" sldId="2387"/>
        </pc:sldMkLst>
      </pc:sldChg>
      <pc:sldChg chg="delSp modSp add mod">
        <pc:chgData name="John Londay" userId="4d0074cb-affb-4405-9f98-eb28fe17cd36" providerId="ADAL" clId="{F3AADE71-4E06-4268-83A6-D0267F6411EB}" dt="2024-06-13T02:07:41.459" v="187" actId="20577"/>
        <pc:sldMkLst>
          <pc:docMk/>
          <pc:sldMk cId="3147547544" sldId="2425"/>
        </pc:sldMkLst>
      </pc:sldChg>
      <pc:sldChg chg="add">
        <pc:chgData name="John Londay" userId="4d0074cb-affb-4405-9f98-eb28fe17cd36" providerId="ADAL" clId="{F3AADE71-4E06-4268-83A6-D0267F6411EB}" dt="2024-06-06T18:53:25.697" v="32"/>
        <pc:sldMkLst>
          <pc:docMk/>
          <pc:sldMk cId="1061200628" sldId="2426"/>
        </pc:sldMkLst>
      </pc:sldChg>
      <pc:sldChg chg="add">
        <pc:chgData name="John Londay" userId="4d0074cb-affb-4405-9f98-eb28fe17cd36" providerId="ADAL" clId="{F3AADE71-4E06-4268-83A6-D0267F6411EB}" dt="2024-06-06T18:54:29.737" v="35"/>
        <pc:sldMkLst>
          <pc:docMk/>
          <pc:sldMk cId="2738239447" sldId="2147480249"/>
        </pc:sldMkLst>
      </pc:sldChg>
      <pc:sldChg chg="add">
        <pc:chgData name="John Londay" userId="4d0074cb-affb-4405-9f98-eb28fe17cd36" providerId="ADAL" clId="{F3AADE71-4E06-4268-83A6-D0267F6411EB}" dt="2024-06-06T18:54:01.505" v="34"/>
        <pc:sldMkLst>
          <pc:docMk/>
          <pc:sldMk cId="2697957208" sldId="2147480440"/>
        </pc:sldMkLst>
      </pc:sldChg>
      <pc:sldChg chg="add">
        <pc:chgData name="John Londay" userId="4d0074cb-affb-4405-9f98-eb28fe17cd36" providerId="ADAL" clId="{F3AADE71-4E06-4268-83A6-D0267F6411EB}" dt="2024-06-06T18:56:13.332" v="38"/>
        <pc:sldMkLst>
          <pc:docMk/>
          <pc:sldMk cId="1540933843" sldId="2147480441"/>
        </pc:sldMkLst>
      </pc:sldChg>
      <pc:sldChg chg="add">
        <pc:chgData name="John Londay" userId="4d0074cb-affb-4405-9f98-eb28fe17cd36" providerId="ADAL" clId="{F3AADE71-4E06-4268-83A6-D0267F6411EB}" dt="2024-06-06T18:56:30.430" v="39"/>
        <pc:sldMkLst>
          <pc:docMk/>
          <pc:sldMk cId="1443951025" sldId="2147480442"/>
        </pc:sldMkLst>
      </pc:sldChg>
      <pc:sldChg chg="add">
        <pc:chgData name="John Londay" userId="4d0074cb-affb-4405-9f98-eb28fe17cd36" providerId="ADAL" clId="{F3AADE71-4E06-4268-83A6-D0267F6411EB}" dt="2024-06-06T18:56:42.589" v="40"/>
        <pc:sldMkLst>
          <pc:docMk/>
          <pc:sldMk cId="11989585" sldId="2147480443"/>
        </pc:sldMkLst>
      </pc:sldChg>
      <pc:sldChg chg="addSp delSp modSp new mod">
        <pc:chgData name="John Londay" userId="4d0074cb-affb-4405-9f98-eb28fe17cd36" providerId="ADAL" clId="{F3AADE71-4E06-4268-83A6-D0267F6411EB}" dt="2024-06-07T20:24:36.503" v="114" actId="1076"/>
        <pc:sldMkLst>
          <pc:docMk/>
          <pc:sldMk cId="4218093286" sldId="2147480444"/>
        </pc:sldMkLst>
      </pc:sldChg>
      <pc:sldChg chg="addSp modSp new mod">
        <pc:chgData name="John Londay" userId="4d0074cb-affb-4405-9f98-eb28fe17cd36" providerId="ADAL" clId="{F3AADE71-4E06-4268-83A6-D0267F6411EB}" dt="2024-06-07T20:24:58.215" v="120" actId="27636"/>
        <pc:sldMkLst>
          <pc:docMk/>
          <pc:sldMk cId="79168961" sldId="2147480445"/>
        </pc:sldMkLst>
      </pc:sldChg>
      <pc:sldChg chg="addSp delSp modSp new del mod">
        <pc:chgData name="John Londay" userId="4d0074cb-affb-4405-9f98-eb28fe17cd36" providerId="ADAL" clId="{F3AADE71-4E06-4268-83A6-D0267F6411EB}" dt="2024-06-07T20:24:09.583" v="105" actId="47"/>
        <pc:sldMkLst>
          <pc:docMk/>
          <pc:sldMk cId="797703487" sldId="2147480445"/>
        </pc:sldMkLst>
      </pc:sldChg>
      <pc:sldMasterChg chg="delSldLayout">
        <pc:chgData name="John Londay" userId="4d0074cb-affb-4405-9f98-eb28fe17cd36" providerId="ADAL" clId="{F3AADE71-4E06-4268-83A6-D0267F6411EB}" dt="2024-06-06T18:53:52.762" v="33" actId="47"/>
        <pc:sldMasterMkLst>
          <pc:docMk/>
          <pc:sldMasterMk cId="2268581693" sldId="2147483648"/>
        </pc:sldMasterMkLst>
        <pc:sldLayoutChg chg="del">
          <pc:chgData name="John Londay" userId="4d0074cb-affb-4405-9f98-eb28fe17cd36" providerId="ADAL" clId="{F3AADE71-4E06-4268-83A6-D0267F6411EB}" dt="2024-06-06T18:53:52.762" v="33" actId="47"/>
          <pc:sldLayoutMkLst>
            <pc:docMk/>
            <pc:sldMasterMk cId="2268581693" sldId="2147483648"/>
            <pc:sldLayoutMk cId="3624005852" sldId="2147483672"/>
          </pc:sldLayoutMkLst>
        </pc:sldLayoutChg>
      </pc:sldMasterChg>
    </pc:docChg>
  </pc:docChgLst>
  <pc:docChgLst>
    <pc:chgData name="Brody Melia" userId="cf4db317-10dd-40b5-a777-8745f6fde4e3" providerId="ADAL" clId="{1C61A6CE-0AB5-4FD7-A80B-617933BA0D7F}"/>
    <pc:docChg chg="undo custSel modSld">
      <pc:chgData name="Brody Melia" userId="cf4db317-10dd-40b5-a777-8745f6fde4e3" providerId="ADAL" clId="{1C61A6CE-0AB5-4FD7-A80B-617933BA0D7F}" dt="2024-07-05T15:52:46.777" v="20" actId="27636"/>
      <pc:docMkLst>
        <pc:docMk/>
      </pc:docMkLst>
      <pc:sldChg chg="addSp modSp">
        <pc:chgData name="Brody Melia" userId="cf4db317-10dd-40b5-a777-8745f6fde4e3" providerId="ADAL" clId="{1C61A6CE-0AB5-4FD7-A80B-617933BA0D7F}" dt="2024-07-05T15:52:45.769" v="0"/>
        <pc:sldMkLst>
          <pc:docMk/>
          <pc:sldMk cId="3249429516" sldId="1910"/>
        </pc:sldMkLst>
      </pc:sldChg>
      <pc:sldChg chg="modSp mod">
        <pc:chgData name="Brody Melia" userId="cf4db317-10dd-40b5-a777-8745f6fde4e3" providerId="ADAL" clId="{1C61A6CE-0AB5-4FD7-A80B-617933BA0D7F}" dt="2024-07-05T15:52:46.746" v="13" actId="27636"/>
        <pc:sldMkLst>
          <pc:docMk/>
          <pc:sldMk cId="3585509711" sldId="1943"/>
        </pc:sldMkLst>
      </pc:sldChg>
      <pc:sldChg chg="modSp mod">
        <pc:chgData name="Brody Melia" userId="cf4db317-10dd-40b5-a777-8745f6fde4e3" providerId="ADAL" clId="{1C61A6CE-0AB5-4FD7-A80B-617933BA0D7F}" dt="2024-07-05T15:52:46.751" v="14" actId="27636"/>
        <pc:sldMkLst>
          <pc:docMk/>
          <pc:sldMk cId="2641355986" sldId="1972"/>
        </pc:sldMkLst>
      </pc:sldChg>
      <pc:sldChg chg="modSp mod">
        <pc:chgData name="Brody Melia" userId="cf4db317-10dd-40b5-a777-8745f6fde4e3" providerId="ADAL" clId="{1C61A6CE-0AB5-4FD7-A80B-617933BA0D7F}" dt="2024-07-05T15:52:46.754" v="15" actId="27636"/>
        <pc:sldMkLst>
          <pc:docMk/>
          <pc:sldMk cId="833222881" sldId="1973"/>
        </pc:sldMkLst>
      </pc:sldChg>
      <pc:sldChg chg="modSp mod">
        <pc:chgData name="Brody Melia" userId="cf4db317-10dd-40b5-a777-8745f6fde4e3" providerId="ADAL" clId="{1C61A6CE-0AB5-4FD7-A80B-617933BA0D7F}" dt="2024-07-05T15:52:46.756" v="16" actId="27636"/>
        <pc:sldMkLst>
          <pc:docMk/>
          <pc:sldMk cId="1562539606" sldId="1974"/>
        </pc:sldMkLst>
      </pc:sldChg>
      <pc:sldChg chg="modSp mod">
        <pc:chgData name="Brody Melia" userId="cf4db317-10dd-40b5-a777-8745f6fde4e3" providerId="ADAL" clId="{1C61A6CE-0AB5-4FD7-A80B-617933BA0D7F}" dt="2024-07-05T15:52:46.758" v="17" actId="27636"/>
        <pc:sldMkLst>
          <pc:docMk/>
          <pc:sldMk cId="1344226763" sldId="1975"/>
        </pc:sldMkLst>
      </pc:sldChg>
      <pc:sldChg chg="modSp mod">
        <pc:chgData name="Brody Melia" userId="cf4db317-10dd-40b5-a777-8745f6fde4e3" providerId="ADAL" clId="{1C61A6CE-0AB5-4FD7-A80B-617933BA0D7F}" dt="2024-07-05T15:52:46.761" v="18" actId="27636"/>
        <pc:sldMkLst>
          <pc:docMk/>
          <pc:sldMk cId="3649922828" sldId="1976"/>
        </pc:sldMkLst>
      </pc:sldChg>
      <pc:sldChg chg="modSp mod">
        <pc:chgData name="Brody Melia" userId="cf4db317-10dd-40b5-a777-8745f6fde4e3" providerId="ADAL" clId="{1C61A6CE-0AB5-4FD7-A80B-617933BA0D7F}" dt="2024-07-05T15:52:46.770" v="19" actId="27636"/>
        <pc:sldMkLst>
          <pc:docMk/>
          <pc:sldMk cId="1715138294" sldId="1977"/>
        </pc:sldMkLst>
      </pc:sldChg>
      <pc:sldChg chg="modSp mod">
        <pc:chgData name="Brody Melia" userId="cf4db317-10dd-40b5-a777-8745f6fde4e3" providerId="ADAL" clId="{1C61A6CE-0AB5-4FD7-A80B-617933BA0D7F}" dt="2024-07-05T15:52:46.777" v="20" actId="27636"/>
        <pc:sldMkLst>
          <pc:docMk/>
          <pc:sldMk cId="3543664154" sldId="2006"/>
        </pc:sldMkLst>
      </pc:sldChg>
      <pc:sldChg chg="modSp mod">
        <pc:chgData name="Brody Melia" userId="cf4db317-10dd-40b5-a777-8745f6fde4e3" providerId="ADAL" clId="{1C61A6CE-0AB5-4FD7-A80B-617933BA0D7F}" dt="2024-07-05T15:52:46.741" v="12" actId="27636"/>
        <pc:sldMkLst>
          <pc:docMk/>
          <pc:sldMk cId="1061200628" sldId="2426"/>
        </pc:sldMkLst>
      </pc:sldChg>
    </pc:docChg>
  </pc:docChgLst>
  <pc:docChgLst>
    <pc:chgData name="Jennifer Adams" userId="S::jennifer@yettertax.com::02b50a59-7be5-4495-8a74-639bfb9663eb" providerId="AD" clId="Web-{F058F8EB-4067-0D8A-4224-C785BA14BFEB}"/>
    <pc:docChg chg="addSld delSld modSld">
      <pc:chgData name="Jennifer Adams" userId="S::jennifer@yettertax.com::02b50a59-7be5-4495-8a74-639bfb9663eb" providerId="AD" clId="Web-{F058F8EB-4067-0D8A-4224-C785BA14BFEB}" dt="2024-06-13T19:26:35.426" v="240"/>
      <pc:docMkLst>
        <pc:docMk/>
      </pc:docMkLst>
      <pc:sldChg chg="modSp">
        <pc:chgData name="Jennifer Adams" userId="S::jennifer@yettertax.com::02b50a59-7be5-4495-8a74-639bfb9663eb" providerId="AD" clId="Web-{F058F8EB-4067-0D8A-4224-C785BA14BFEB}" dt="2024-06-13T19:25:14.908" v="238" actId="1076"/>
        <pc:sldMkLst>
          <pc:docMk/>
          <pc:sldMk cId="852426280" sldId="317"/>
        </pc:sldMkLst>
      </pc:sldChg>
      <pc:sldChg chg="addSp delSp modSp del">
        <pc:chgData name="Jennifer Adams" userId="S::jennifer@yettertax.com::02b50a59-7be5-4495-8a74-639bfb9663eb" providerId="AD" clId="Web-{F058F8EB-4067-0D8A-4224-C785BA14BFEB}" dt="2024-06-13T19:26:35.426" v="240"/>
        <pc:sldMkLst>
          <pc:docMk/>
          <pc:sldMk cId="3147547544" sldId="2425"/>
        </pc:sldMkLst>
      </pc:sldChg>
      <pc:sldChg chg="addSp delSp modSp add replId">
        <pc:chgData name="Jennifer Adams" userId="S::jennifer@yettertax.com::02b50a59-7be5-4495-8a74-639bfb9663eb" providerId="AD" clId="Web-{F058F8EB-4067-0D8A-4224-C785BA14BFEB}" dt="2024-06-13T19:24:27.828" v="236" actId="20577"/>
        <pc:sldMkLst>
          <pc:docMk/>
          <pc:sldMk cId="2925698331" sldId="214748044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DE95768-3F6A-4DF5-9517-A879278482DD}"/>
              </a:ext>
            </a:extLst>
          </p:cNvPr>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300"/>
            </a:lvl1pPr>
          </a:lstStyle>
          <a:p>
            <a:endParaRPr lang="en-US"/>
          </a:p>
        </p:txBody>
      </p:sp>
      <p:sp>
        <p:nvSpPr>
          <p:cNvPr id="3" name="Date Placeholder 2">
            <a:extLst>
              <a:ext uri="{FF2B5EF4-FFF2-40B4-BE49-F238E27FC236}">
                <a16:creationId xmlns:a16="http://schemas.microsoft.com/office/drawing/2014/main" id="{EB63179D-86E2-4563-8309-756106303F0A}"/>
              </a:ext>
            </a:extLst>
          </p:cNvPr>
          <p:cNvSpPr>
            <a:spLocks noGrp="1"/>
          </p:cNvSpPr>
          <p:nvPr>
            <p:ph type="dt" sz="quarter" idx="1"/>
          </p:nvPr>
        </p:nvSpPr>
        <p:spPr>
          <a:xfrm>
            <a:off x="3970938" y="1"/>
            <a:ext cx="3037840" cy="466434"/>
          </a:xfrm>
          <a:prstGeom prst="rect">
            <a:avLst/>
          </a:prstGeom>
        </p:spPr>
        <p:txBody>
          <a:bodyPr vert="horz" lIns="93172" tIns="46586" rIns="93172" bIns="46586" rtlCol="0"/>
          <a:lstStyle>
            <a:lvl1pPr algn="r">
              <a:defRPr sz="1300"/>
            </a:lvl1pPr>
          </a:lstStyle>
          <a:p>
            <a:r>
              <a:rPr lang="en-US"/>
              <a:t>05/20/2021</a:t>
            </a:r>
          </a:p>
        </p:txBody>
      </p:sp>
      <p:sp>
        <p:nvSpPr>
          <p:cNvPr id="4" name="Footer Placeholder 3">
            <a:extLst>
              <a:ext uri="{FF2B5EF4-FFF2-40B4-BE49-F238E27FC236}">
                <a16:creationId xmlns:a16="http://schemas.microsoft.com/office/drawing/2014/main" id="{24FCFDD2-242C-44BC-81E2-9FB20D85EDD9}"/>
              </a:ext>
            </a:extLst>
          </p:cNvPr>
          <p:cNvSpPr>
            <a:spLocks noGrp="1"/>
          </p:cNvSpPr>
          <p:nvPr>
            <p:ph type="ftr" sz="quarter" idx="2"/>
          </p:nvPr>
        </p:nvSpPr>
        <p:spPr>
          <a:xfrm>
            <a:off x="0" y="8829967"/>
            <a:ext cx="3037840" cy="466433"/>
          </a:xfrm>
          <a:prstGeom prst="rect">
            <a:avLst/>
          </a:prstGeom>
        </p:spPr>
        <p:txBody>
          <a:bodyPr vert="horz" lIns="93172" tIns="46586" rIns="93172" bIns="46586" rtlCol="0" anchor="b"/>
          <a:lstStyle>
            <a:lvl1pPr algn="l">
              <a:defRPr sz="1300"/>
            </a:lvl1pPr>
          </a:lstStyle>
          <a:p>
            <a:r>
              <a:rPr lang="en-US"/>
              <a:t>Copyright © Sales Tax Institute 2021</a:t>
            </a:r>
          </a:p>
        </p:txBody>
      </p:sp>
      <p:sp>
        <p:nvSpPr>
          <p:cNvPr id="5" name="Slide Number Placeholder 4">
            <a:extLst>
              <a:ext uri="{FF2B5EF4-FFF2-40B4-BE49-F238E27FC236}">
                <a16:creationId xmlns:a16="http://schemas.microsoft.com/office/drawing/2014/main" id="{D64AD283-8523-42B0-B12C-E1254765E9CE}"/>
              </a:ext>
            </a:extLst>
          </p:cNvPr>
          <p:cNvSpPr>
            <a:spLocks noGrp="1"/>
          </p:cNvSpPr>
          <p:nvPr>
            <p:ph type="sldNum" sz="quarter" idx="3"/>
          </p:nvPr>
        </p:nvSpPr>
        <p:spPr>
          <a:xfrm>
            <a:off x="3970938" y="8829967"/>
            <a:ext cx="3037840" cy="466433"/>
          </a:xfrm>
          <a:prstGeom prst="rect">
            <a:avLst/>
          </a:prstGeom>
        </p:spPr>
        <p:txBody>
          <a:bodyPr vert="horz" lIns="93172" tIns="46586" rIns="93172" bIns="46586" rtlCol="0" anchor="b"/>
          <a:lstStyle>
            <a:lvl1pPr algn="r">
              <a:defRPr sz="1300"/>
            </a:lvl1pPr>
          </a:lstStyle>
          <a:p>
            <a:fld id="{228F9DF4-F8D1-4E75-9274-E6DF655AEC82}" type="slidenum">
              <a:rPr lang="en-US" smtClean="0"/>
              <a:t>‹#›</a:t>
            </a:fld>
            <a:endParaRPr lang="en-US"/>
          </a:p>
        </p:txBody>
      </p:sp>
    </p:spTree>
    <p:extLst>
      <p:ext uri="{BB962C8B-B14F-4D97-AF65-F5344CB8AC3E}">
        <p14:creationId xmlns:p14="http://schemas.microsoft.com/office/powerpoint/2010/main" val="2953316550"/>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3172" tIns="46586" rIns="93172" bIns="46586" rtlCol="0"/>
          <a:lstStyle>
            <a:lvl1pPr algn="r">
              <a:defRPr sz="1300"/>
            </a:lvl1pPr>
          </a:lstStyle>
          <a:p>
            <a:r>
              <a:rPr lang="en-US"/>
              <a:t>05/20/2021</a:t>
            </a:r>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2" tIns="46586" rIns="93172" bIns="46586"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2" tIns="46586" rIns="93172" bIns="4658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2" tIns="46586" rIns="93172" bIns="46586" rtlCol="0" anchor="b"/>
          <a:lstStyle>
            <a:lvl1pPr algn="l">
              <a:defRPr sz="1300"/>
            </a:lvl1pPr>
          </a:lstStyle>
          <a:p>
            <a:r>
              <a:rPr lang="en-US"/>
              <a:t>Copyright © Sales Tax Institute 2021</a:t>
            </a:r>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2" tIns="46586" rIns="93172" bIns="46586" rtlCol="0" anchor="b"/>
          <a:lstStyle>
            <a:lvl1pPr algn="r">
              <a:defRPr sz="1300"/>
            </a:lvl1pPr>
          </a:lstStyle>
          <a:p>
            <a:fld id="{81F03BA4-F071-4769-9AD9-08BA86EC14A1}" type="slidenum">
              <a:rPr lang="en-US" smtClean="0"/>
              <a:t>‹#›</a:t>
            </a:fld>
            <a:endParaRPr lang="en-US"/>
          </a:p>
        </p:txBody>
      </p:sp>
    </p:spTree>
    <p:extLst>
      <p:ext uri="{BB962C8B-B14F-4D97-AF65-F5344CB8AC3E}">
        <p14:creationId xmlns:p14="http://schemas.microsoft.com/office/powerpoint/2010/main" val="2023483144"/>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r>
              <a:rPr lang="en-US"/>
              <a:t>05/20/2021</a:t>
            </a:r>
          </a:p>
        </p:txBody>
      </p:sp>
      <p:sp>
        <p:nvSpPr>
          <p:cNvPr id="5" name="Footer Placeholder 4"/>
          <p:cNvSpPr>
            <a:spLocks noGrp="1"/>
          </p:cNvSpPr>
          <p:nvPr>
            <p:ph type="ftr" sz="quarter" idx="4"/>
          </p:nvPr>
        </p:nvSpPr>
        <p:spPr/>
        <p:txBody>
          <a:bodyPr/>
          <a:lstStyle/>
          <a:p>
            <a:r>
              <a:rPr lang="en-US"/>
              <a:t>Copyright © Sales Tax Institute 2021</a:t>
            </a:r>
          </a:p>
        </p:txBody>
      </p:sp>
      <p:sp>
        <p:nvSpPr>
          <p:cNvPr id="6" name="Slide Number Placeholder 5"/>
          <p:cNvSpPr>
            <a:spLocks noGrp="1"/>
          </p:cNvSpPr>
          <p:nvPr>
            <p:ph type="sldNum" sz="quarter" idx="5"/>
          </p:nvPr>
        </p:nvSpPr>
        <p:spPr/>
        <p:txBody>
          <a:bodyPr/>
          <a:lstStyle/>
          <a:p>
            <a:fld id="{81F03BA4-F071-4769-9AD9-08BA86EC14A1}" type="slidenum">
              <a:rPr lang="en-US" smtClean="0"/>
              <a:t>1</a:t>
            </a:fld>
            <a:endParaRPr lang="en-US"/>
          </a:p>
        </p:txBody>
      </p:sp>
    </p:spTree>
    <p:extLst>
      <p:ext uri="{BB962C8B-B14F-4D97-AF65-F5344CB8AC3E}">
        <p14:creationId xmlns:p14="http://schemas.microsoft.com/office/powerpoint/2010/main" val="3195755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t>03/26/2024</a:t>
            </a:r>
          </a:p>
        </p:txBody>
      </p:sp>
      <p:sp>
        <p:nvSpPr>
          <p:cNvPr id="6" name="Slide Number Placehold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03BA4-F071-4769-9AD9-08BA86EC14A1}"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1564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r>
              <a:rPr lang="en-US"/>
              <a:t>03/26/2024</a:t>
            </a:r>
          </a:p>
        </p:txBody>
      </p:sp>
      <p:sp>
        <p:nvSpPr>
          <p:cNvPr id="6" name="Slide Number Placeholder 5"/>
          <p:cNvSpPr>
            <a:spLocks noGrp="1"/>
          </p:cNvSpPr>
          <p:nvPr>
            <p:ph type="sldNum" sz="quarter" idx="5"/>
          </p:nvPr>
        </p:nvSpPr>
        <p:spPr/>
        <p:txBody>
          <a:bodyPr/>
          <a:lstStyle/>
          <a:p>
            <a:fld id="{81F03BA4-F071-4769-9AD9-08BA86EC14A1}" type="slidenum">
              <a:rPr lang="en-US" smtClean="0"/>
              <a:t>74</a:t>
            </a:fld>
            <a:endParaRPr lang="en-US"/>
          </a:p>
        </p:txBody>
      </p:sp>
      <p:sp>
        <p:nvSpPr>
          <p:cNvPr id="5" name="Footer Placeholder 4">
            <a:extLst>
              <a:ext uri="{FF2B5EF4-FFF2-40B4-BE49-F238E27FC236}">
                <a16:creationId xmlns:a16="http://schemas.microsoft.com/office/drawing/2014/main" id="{6044D6E4-1CF3-9F4D-558E-457B8A48352F}"/>
              </a:ext>
            </a:extLst>
          </p:cNvPr>
          <p:cNvSpPr>
            <a:spLocks noGrp="1"/>
          </p:cNvSpPr>
          <p:nvPr>
            <p:ph type="ftr" sz="quarter" idx="4"/>
          </p:nvPr>
        </p:nvSpPr>
        <p:spPr/>
        <p:txBody>
          <a:bodyPr/>
          <a:lstStyle/>
          <a:p>
            <a:r>
              <a:rPr lang="en-US"/>
              <a:t>Copyright © Sales Tax Institute 2024</a:t>
            </a:r>
          </a:p>
        </p:txBody>
      </p:sp>
    </p:spTree>
    <p:extLst>
      <p:ext uri="{BB962C8B-B14F-4D97-AF65-F5344CB8AC3E}">
        <p14:creationId xmlns:p14="http://schemas.microsoft.com/office/powerpoint/2010/main" val="2626811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r>
              <a:rPr lang="en-US"/>
              <a:t>1/31/2024</a:t>
            </a:r>
          </a:p>
        </p:txBody>
      </p:sp>
      <p:sp>
        <p:nvSpPr>
          <p:cNvPr id="6" name="Slide Number Placeholder 5"/>
          <p:cNvSpPr>
            <a:spLocks noGrp="1"/>
          </p:cNvSpPr>
          <p:nvPr>
            <p:ph type="sldNum" sz="quarter" idx="5"/>
          </p:nvPr>
        </p:nvSpPr>
        <p:spPr/>
        <p:txBody>
          <a:bodyPr/>
          <a:lstStyle/>
          <a:p>
            <a:fld id="{81F03BA4-F071-4769-9AD9-08BA86EC14A1}" type="slidenum">
              <a:rPr lang="en-US" smtClean="0"/>
              <a:t>75</a:t>
            </a:fld>
            <a:endParaRPr lang="en-US"/>
          </a:p>
        </p:txBody>
      </p:sp>
      <p:sp>
        <p:nvSpPr>
          <p:cNvPr id="5" name="Footer Placeholder 4">
            <a:extLst>
              <a:ext uri="{FF2B5EF4-FFF2-40B4-BE49-F238E27FC236}">
                <a16:creationId xmlns:a16="http://schemas.microsoft.com/office/drawing/2014/main" id="{D058041F-EC6D-23ED-A634-BC8F921B17DA}"/>
              </a:ext>
            </a:extLst>
          </p:cNvPr>
          <p:cNvSpPr>
            <a:spLocks noGrp="1"/>
          </p:cNvSpPr>
          <p:nvPr>
            <p:ph type="ftr" sz="quarter" idx="4"/>
          </p:nvPr>
        </p:nvSpPr>
        <p:spPr/>
        <p:txBody>
          <a:bodyPr/>
          <a:lstStyle/>
          <a:p>
            <a:r>
              <a:rPr lang="en-US"/>
              <a:t>Copyright © Sales Tax Institute 2024</a:t>
            </a:r>
          </a:p>
        </p:txBody>
      </p:sp>
    </p:spTree>
    <p:extLst>
      <p:ext uri="{BB962C8B-B14F-4D97-AF65-F5344CB8AC3E}">
        <p14:creationId xmlns:p14="http://schemas.microsoft.com/office/powerpoint/2010/main" val="2806910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r>
              <a:rPr lang="en-US"/>
              <a:t>03/26/2024</a:t>
            </a:r>
          </a:p>
        </p:txBody>
      </p:sp>
      <p:sp>
        <p:nvSpPr>
          <p:cNvPr id="6" name="Slide Number Placeholder 5"/>
          <p:cNvSpPr>
            <a:spLocks noGrp="1"/>
          </p:cNvSpPr>
          <p:nvPr>
            <p:ph type="sldNum" sz="quarter" idx="5"/>
          </p:nvPr>
        </p:nvSpPr>
        <p:spPr/>
        <p:txBody>
          <a:bodyPr/>
          <a:lstStyle/>
          <a:p>
            <a:fld id="{81F03BA4-F071-4769-9AD9-08BA86EC14A1}" type="slidenum">
              <a:rPr lang="en-US" smtClean="0"/>
              <a:t>77</a:t>
            </a:fld>
            <a:endParaRPr lang="en-US"/>
          </a:p>
        </p:txBody>
      </p:sp>
      <p:sp>
        <p:nvSpPr>
          <p:cNvPr id="5" name="Footer Placeholder 4">
            <a:extLst>
              <a:ext uri="{FF2B5EF4-FFF2-40B4-BE49-F238E27FC236}">
                <a16:creationId xmlns:a16="http://schemas.microsoft.com/office/drawing/2014/main" id="{7A210CA4-D36C-FCB0-66F7-DCBEE62DE27A}"/>
              </a:ext>
            </a:extLst>
          </p:cNvPr>
          <p:cNvSpPr>
            <a:spLocks noGrp="1"/>
          </p:cNvSpPr>
          <p:nvPr>
            <p:ph type="ftr" sz="quarter" idx="4"/>
          </p:nvPr>
        </p:nvSpPr>
        <p:spPr/>
        <p:txBody>
          <a:bodyPr/>
          <a:lstStyle/>
          <a:p>
            <a:r>
              <a:rPr lang="en-US"/>
              <a:t>Copyright © Sales Tax Institute 2024</a:t>
            </a:r>
          </a:p>
        </p:txBody>
      </p:sp>
    </p:spTree>
    <p:extLst>
      <p:ext uri="{BB962C8B-B14F-4D97-AF65-F5344CB8AC3E}">
        <p14:creationId xmlns:p14="http://schemas.microsoft.com/office/powerpoint/2010/main" val="860535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r>
              <a:rPr lang="en-US"/>
              <a:t>03/26/2024</a:t>
            </a:r>
          </a:p>
        </p:txBody>
      </p:sp>
      <p:sp>
        <p:nvSpPr>
          <p:cNvPr id="6" name="Slide Number Placeholder 5"/>
          <p:cNvSpPr>
            <a:spLocks noGrp="1"/>
          </p:cNvSpPr>
          <p:nvPr>
            <p:ph type="sldNum" sz="quarter" idx="5"/>
          </p:nvPr>
        </p:nvSpPr>
        <p:spPr/>
        <p:txBody>
          <a:bodyPr/>
          <a:lstStyle/>
          <a:p>
            <a:fld id="{81F03BA4-F071-4769-9AD9-08BA86EC14A1}" type="slidenum">
              <a:rPr lang="en-US" smtClean="0"/>
              <a:t>78</a:t>
            </a:fld>
            <a:endParaRPr lang="en-US"/>
          </a:p>
        </p:txBody>
      </p:sp>
      <p:sp>
        <p:nvSpPr>
          <p:cNvPr id="5" name="Footer Placeholder 4">
            <a:extLst>
              <a:ext uri="{FF2B5EF4-FFF2-40B4-BE49-F238E27FC236}">
                <a16:creationId xmlns:a16="http://schemas.microsoft.com/office/drawing/2014/main" id="{93767FBC-36A0-0FD8-D7E5-6E1727C331CE}"/>
              </a:ext>
            </a:extLst>
          </p:cNvPr>
          <p:cNvSpPr>
            <a:spLocks noGrp="1"/>
          </p:cNvSpPr>
          <p:nvPr>
            <p:ph type="ftr" sz="quarter" idx="4"/>
          </p:nvPr>
        </p:nvSpPr>
        <p:spPr/>
        <p:txBody>
          <a:bodyPr/>
          <a:lstStyle/>
          <a:p>
            <a:r>
              <a:rPr lang="en-US"/>
              <a:t>Copyright © Sales Tax Institute 2024</a:t>
            </a:r>
          </a:p>
        </p:txBody>
      </p:sp>
    </p:spTree>
    <p:extLst>
      <p:ext uri="{BB962C8B-B14F-4D97-AF65-F5344CB8AC3E}">
        <p14:creationId xmlns:p14="http://schemas.microsoft.com/office/powerpoint/2010/main" val="38830567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hyperlink" Target="mailto:webinars@salestaxinstitute.com" TargetMode="External"/><Relationship Id="rId3" Type="http://schemas.openxmlformats.org/officeDocument/2006/relationships/image" Target="../media/image12.png"/><Relationship Id="rId7" Type="http://schemas.openxmlformats.org/officeDocument/2006/relationships/hyperlink" Target="https://www.youtube.com/user/salestaxinstitute" TargetMode="External"/><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www.linkedin.com/company/sales-tax-institute/" TargetMode="External"/><Relationship Id="rId5" Type="http://schemas.openxmlformats.org/officeDocument/2006/relationships/hyperlink" Target="https://twitter.com/SalesTaxInst" TargetMode="External"/><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43F6D35-A9B2-4D8E-A885-4E2A565F31DB}"/>
              </a:ext>
            </a:extLst>
          </p:cNvPr>
          <p:cNvSpPr>
            <a:spLocks noGrp="1"/>
          </p:cNvSpPr>
          <p:nvPr>
            <p:ph type="ftr" sz="quarter" idx="11"/>
          </p:nvPr>
        </p:nvSpPr>
        <p:spPr/>
        <p:txBody>
          <a:bodyPr/>
          <a:lstStyle/>
          <a:p>
            <a:r>
              <a:rPr lang="en-US"/>
              <a:t>Copyright © Sales Tax Institute 2024</a:t>
            </a:r>
            <a:endParaRPr lang="en-US" dirty="0"/>
          </a:p>
        </p:txBody>
      </p:sp>
      <p:sp>
        <p:nvSpPr>
          <p:cNvPr id="6" name="Title 1">
            <a:extLst>
              <a:ext uri="{FF2B5EF4-FFF2-40B4-BE49-F238E27FC236}">
                <a16:creationId xmlns:a16="http://schemas.microsoft.com/office/drawing/2014/main" id="{64F462A8-C856-4134-AEE7-526D7BD89816}"/>
              </a:ext>
            </a:extLst>
          </p:cNvPr>
          <p:cNvSpPr>
            <a:spLocks noGrp="1"/>
          </p:cNvSpPr>
          <p:nvPr>
            <p:ph type="ctrTitle"/>
          </p:nvPr>
        </p:nvSpPr>
        <p:spPr>
          <a:xfrm>
            <a:off x="1796561" y="2081213"/>
            <a:ext cx="8598877" cy="2387600"/>
          </a:xfrm>
        </p:spPr>
        <p:txBody>
          <a:bodyPr anchor="b"/>
          <a:lstStyle>
            <a:lvl1pPr algn="ctr">
              <a:defRPr sz="6000" b="1"/>
            </a:lvl1pPr>
          </a:lstStyle>
          <a:p>
            <a:r>
              <a:rPr lang="en-US"/>
              <a:t>Click to edit Master title style</a:t>
            </a:r>
            <a:endParaRPr lang="en-US" dirty="0"/>
          </a:p>
        </p:txBody>
      </p:sp>
      <p:sp>
        <p:nvSpPr>
          <p:cNvPr id="7" name="Subtitle 2">
            <a:extLst>
              <a:ext uri="{FF2B5EF4-FFF2-40B4-BE49-F238E27FC236}">
                <a16:creationId xmlns:a16="http://schemas.microsoft.com/office/drawing/2014/main" id="{BD46020F-3146-4B7C-BD84-3AE09E1F3967}"/>
              </a:ext>
            </a:extLst>
          </p:cNvPr>
          <p:cNvSpPr>
            <a:spLocks noGrp="1"/>
          </p:cNvSpPr>
          <p:nvPr>
            <p:ph type="subTitle" idx="1" hasCustomPrompt="1"/>
          </p:nvPr>
        </p:nvSpPr>
        <p:spPr>
          <a:xfrm>
            <a:off x="4800600" y="4969001"/>
            <a:ext cx="5594838" cy="669798"/>
          </a:xfrm>
        </p:spPr>
        <p:txBody>
          <a:bodyPr>
            <a:normAutofit/>
          </a:bodyPr>
          <a:lstStyle>
            <a:lvl1pPr marL="0" indent="0" algn="ctr">
              <a:buNone/>
              <a:defRPr sz="28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Date</a:t>
            </a:r>
          </a:p>
        </p:txBody>
      </p:sp>
      <p:pic>
        <p:nvPicPr>
          <p:cNvPr id="8" name="Picture 7">
            <a:extLst>
              <a:ext uri="{FF2B5EF4-FFF2-40B4-BE49-F238E27FC236}">
                <a16:creationId xmlns:a16="http://schemas.microsoft.com/office/drawing/2014/main" id="{36485583-0099-4086-A952-D4A8D27AF4D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19298" y="4969001"/>
            <a:ext cx="2505077" cy="474537"/>
          </a:xfrm>
          <a:prstGeom prst="rect">
            <a:avLst/>
          </a:prstGeom>
        </p:spPr>
      </p:pic>
    </p:spTree>
    <p:extLst>
      <p:ext uri="{BB962C8B-B14F-4D97-AF65-F5344CB8AC3E}">
        <p14:creationId xmlns:p14="http://schemas.microsoft.com/office/powerpoint/2010/main" val="2179296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B094D-9BDB-4EBC-AC58-64939A9CF4AB}"/>
              </a:ext>
            </a:extLst>
          </p:cNvPr>
          <p:cNvSpPr>
            <a:spLocks noGrp="1"/>
          </p:cNvSpPr>
          <p:nvPr>
            <p:ph type="title"/>
          </p:nvPr>
        </p:nvSpPr>
        <p:spPr>
          <a:xfrm>
            <a:off x="839788" y="194262"/>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21A1EA-EEFE-4804-8039-33F5305114D4}"/>
              </a:ext>
            </a:extLst>
          </p:cNvPr>
          <p:cNvSpPr>
            <a:spLocks noGrp="1"/>
          </p:cNvSpPr>
          <p:nvPr>
            <p:ph type="body" idx="1"/>
          </p:nvPr>
        </p:nvSpPr>
        <p:spPr>
          <a:xfrm>
            <a:off x="839788" y="1915885"/>
            <a:ext cx="5157787" cy="58918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F6A3C21-D963-4596-8F0A-694238698F2C}"/>
              </a:ext>
            </a:extLst>
          </p:cNvPr>
          <p:cNvSpPr>
            <a:spLocks noGrp="1"/>
          </p:cNvSpPr>
          <p:nvPr>
            <p:ph sz="half" idx="2"/>
          </p:nvPr>
        </p:nvSpPr>
        <p:spPr>
          <a:xfrm>
            <a:off x="839788" y="2505075"/>
            <a:ext cx="5157787" cy="34022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1B1195C-3094-4F05-B9C0-640EAF4B2829}"/>
              </a:ext>
            </a:extLst>
          </p:cNvPr>
          <p:cNvSpPr>
            <a:spLocks noGrp="1"/>
          </p:cNvSpPr>
          <p:nvPr>
            <p:ph type="body" sz="quarter" idx="3"/>
          </p:nvPr>
        </p:nvSpPr>
        <p:spPr>
          <a:xfrm>
            <a:off x="6172200" y="1852749"/>
            <a:ext cx="5183188" cy="58918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4ED11A4-7203-4B73-8060-FB9C1CEEA89A}"/>
              </a:ext>
            </a:extLst>
          </p:cNvPr>
          <p:cNvSpPr>
            <a:spLocks noGrp="1"/>
          </p:cNvSpPr>
          <p:nvPr>
            <p:ph sz="quarter" idx="4"/>
          </p:nvPr>
        </p:nvSpPr>
        <p:spPr>
          <a:xfrm>
            <a:off x="6172200" y="2505075"/>
            <a:ext cx="5183188" cy="34022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A189DD1A-E6CF-4DB4-93A3-4E0C7463585A}"/>
              </a:ext>
            </a:extLst>
          </p:cNvPr>
          <p:cNvSpPr>
            <a:spLocks noGrp="1"/>
          </p:cNvSpPr>
          <p:nvPr>
            <p:ph type="ftr" sz="quarter" idx="10"/>
          </p:nvPr>
        </p:nvSpPr>
        <p:spPr>
          <a:xfrm>
            <a:off x="4038600" y="6240238"/>
            <a:ext cx="4114800" cy="365125"/>
          </a:xfrm>
          <a:prstGeom prst="rect">
            <a:avLst/>
          </a:prstGeom>
        </p:spPr>
        <p:txBody>
          <a:bodyPr vert="horz" lIns="91440" tIns="45720" rIns="91440" bIns="45720" rtlCol="0" anchor="ctr"/>
          <a:lstStyle>
            <a:lvl1pPr algn="ctr">
              <a:defRPr sz="1200">
                <a:solidFill>
                  <a:schemeClr val="bg2"/>
                </a:solidFill>
              </a:defRPr>
            </a:lvl1pPr>
          </a:lstStyle>
          <a:p>
            <a:r>
              <a:rPr lang="en-US"/>
              <a:t>Copyright © Sales Tax Institute 2024</a:t>
            </a:r>
            <a:endParaRPr lang="en-US" dirty="0"/>
          </a:p>
        </p:txBody>
      </p:sp>
      <p:sp>
        <p:nvSpPr>
          <p:cNvPr id="9" name="Slide Number Placeholder 3">
            <a:extLst>
              <a:ext uri="{FF2B5EF4-FFF2-40B4-BE49-F238E27FC236}">
                <a16:creationId xmlns:a16="http://schemas.microsoft.com/office/drawing/2014/main" id="{7541A100-9ACF-45A8-A2DD-BF208AA2C6FD}"/>
              </a:ext>
            </a:extLst>
          </p:cNvPr>
          <p:cNvSpPr>
            <a:spLocks noGrp="1"/>
          </p:cNvSpPr>
          <p:nvPr>
            <p:ph type="sldNum" sz="quarter" idx="11"/>
          </p:nvPr>
        </p:nvSpPr>
        <p:spPr>
          <a:xfrm>
            <a:off x="838200" y="6240238"/>
            <a:ext cx="2743200" cy="365125"/>
          </a:xfrm>
          <a:prstGeom prst="rect">
            <a:avLst/>
          </a:prstGeom>
        </p:spPr>
        <p:txBody>
          <a:bodyPr vert="horz" lIns="91440" tIns="45720" rIns="91440" bIns="45720" rtlCol="0" anchor="ctr"/>
          <a:lstStyle>
            <a:lvl1pPr algn="l">
              <a:defRPr sz="1200">
                <a:solidFill>
                  <a:schemeClr val="bg2"/>
                </a:solidFill>
              </a:defRPr>
            </a:lvl1pPr>
          </a:lstStyle>
          <a:p>
            <a:fld id="{62BFC0F0-E31D-44BF-B017-233CDB2896A6}" type="slidenum">
              <a:rPr lang="en-US" smtClean="0"/>
              <a:pPr/>
              <a:t>‹#›</a:t>
            </a:fld>
            <a:endParaRPr lang="en-US" dirty="0"/>
          </a:p>
        </p:txBody>
      </p:sp>
    </p:spTree>
    <p:extLst>
      <p:ext uri="{BB962C8B-B14F-4D97-AF65-F5344CB8AC3E}">
        <p14:creationId xmlns:p14="http://schemas.microsoft.com/office/powerpoint/2010/main" val="140422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EA2EC-2AFD-4645-9BA4-DB5D54C434CD}"/>
              </a:ext>
            </a:extLst>
          </p:cNvPr>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F5A0E113-167E-42BC-B954-C1E547DABF0A}"/>
              </a:ext>
            </a:extLst>
          </p:cNvPr>
          <p:cNvSpPr>
            <a:spLocks noGrp="1"/>
          </p:cNvSpPr>
          <p:nvPr>
            <p:ph type="ftr" sz="quarter" idx="3"/>
          </p:nvPr>
        </p:nvSpPr>
        <p:spPr>
          <a:xfrm>
            <a:off x="4038600" y="6240238"/>
            <a:ext cx="4114800" cy="365125"/>
          </a:xfrm>
          <a:prstGeom prst="rect">
            <a:avLst/>
          </a:prstGeom>
        </p:spPr>
        <p:txBody>
          <a:bodyPr vert="horz" lIns="91440" tIns="45720" rIns="91440" bIns="45720" rtlCol="0" anchor="ctr"/>
          <a:lstStyle>
            <a:lvl1pPr algn="ctr">
              <a:defRPr sz="1200">
                <a:solidFill>
                  <a:schemeClr val="bg2"/>
                </a:solidFill>
              </a:defRPr>
            </a:lvl1pPr>
          </a:lstStyle>
          <a:p>
            <a:r>
              <a:rPr lang="en-US"/>
              <a:t>Copyright © Sales Tax Institute 2024</a:t>
            </a:r>
            <a:endParaRPr lang="en-US" dirty="0"/>
          </a:p>
        </p:txBody>
      </p:sp>
      <p:sp>
        <p:nvSpPr>
          <p:cNvPr id="5" name="Slide Number Placeholder 3">
            <a:extLst>
              <a:ext uri="{FF2B5EF4-FFF2-40B4-BE49-F238E27FC236}">
                <a16:creationId xmlns:a16="http://schemas.microsoft.com/office/drawing/2014/main" id="{F1BA3B50-3683-422B-9F62-6920A703D63B}"/>
              </a:ext>
            </a:extLst>
          </p:cNvPr>
          <p:cNvSpPr>
            <a:spLocks noGrp="1"/>
          </p:cNvSpPr>
          <p:nvPr>
            <p:ph type="sldNum" sz="quarter" idx="4"/>
          </p:nvPr>
        </p:nvSpPr>
        <p:spPr>
          <a:xfrm>
            <a:off x="838200" y="6240238"/>
            <a:ext cx="2743200" cy="365125"/>
          </a:xfrm>
          <a:prstGeom prst="rect">
            <a:avLst/>
          </a:prstGeom>
        </p:spPr>
        <p:txBody>
          <a:bodyPr vert="horz" lIns="91440" tIns="45720" rIns="91440" bIns="45720" rtlCol="0" anchor="ctr"/>
          <a:lstStyle>
            <a:lvl1pPr algn="l">
              <a:defRPr sz="1200">
                <a:solidFill>
                  <a:schemeClr val="bg2"/>
                </a:solidFill>
              </a:defRPr>
            </a:lvl1pPr>
          </a:lstStyle>
          <a:p>
            <a:fld id="{62BFC0F0-E31D-44BF-B017-233CDB2896A6}" type="slidenum">
              <a:rPr lang="en-US" smtClean="0"/>
              <a:pPr/>
              <a:t>‹#›</a:t>
            </a:fld>
            <a:endParaRPr lang="en-US" dirty="0"/>
          </a:p>
        </p:txBody>
      </p:sp>
    </p:spTree>
    <p:extLst>
      <p:ext uri="{BB962C8B-B14F-4D97-AF65-F5344CB8AC3E}">
        <p14:creationId xmlns:p14="http://schemas.microsoft.com/office/powerpoint/2010/main" val="25105371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BE2506-80FC-4A6A-9799-C2F0C6DF91DF}"/>
              </a:ext>
            </a:extLst>
          </p:cNvPr>
          <p:cNvSpPr>
            <a:spLocks noGrp="1"/>
          </p:cNvSpPr>
          <p:nvPr>
            <p:ph idx="1"/>
          </p:nvPr>
        </p:nvSpPr>
        <p:spPr>
          <a:xfrm>
            <a:off x="5183188" y="2049462"/>
            <a:ext cx="6172200" cy="38115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53BDE8-B49F-462B-B737-23BBD0812F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Footer Placeholder 4">
            <a:extLst>
              <a:ext uri="{FF2B5EF4-FFF2-40B4-BE49-F238E27FC236}">
                <a16:creationId xmlns:a16="http://schemas.microsoft.com/office/drawing/2014/main" id="{DB8F0926-687D-4310-A7FD-1299A411E8DD}"/>
              </a:ext>
            </a:extLst>
          </p:cNvPr>
          <p:cNvSpPr>
            <a:spLocks noGrp="1"/>
          </p:cNvSpPr>
          <p:nvPr>
            <p:ph type="ftr" sz="quarter" idx="3"/>
          </p:nvPr>
        </p:nvSpPr>
        <p:spPr>
          <a:xfrm>
            <a:off x="4038600" y="6240238"/>
            <a:ext cx="4114800" cy="365125"/>
          </a:xfrm>
          <a:prstGeom prst="rect">
            <a:avLst/>
          </a:prstGeom>
        </p:spPr>
        <p:txBody>
          <a:bodyPr vert="horz" lIns="91440" tIns="45720" rIns="91440" bIns="45720" rtlCol="0" anchor="ctr"/>
          <a:lstStyle>
            <a:lvl1pPr algn="ctr">
              <a:defRPr sz="1200">
                <a:solidFill>
                  <a:schemeClr val="bg2"/>
                </a:solidFill>
              </a:defRPr>
            </a:lvl1pPr>
          </a:lstStyle>
          <a:p>
            <a:r>
              <a:rPr lang="en-US"/>
              <a:t>Copyright © Sales Tax Institute 2024</a:t>
            </a:r>
            <a:endParaRPr lang="en-US" dirty="0"/>
          </a:p>
        </p:txBody>
      </p:sp>
      <p:sp>
        <p:nvSpPr>
          <p:cNvPr id="11" name="Title 1">
            <a:extLst>
              <a:ext uri="{FF2B5EF4-FFF2-40B4-BE49-F238E27FC236}">
                <a16:creationId xmlns:a16="http://schemas.microsoft.com/office/drawing/2014/main" id="{0EC3E8F4-18A7-4461-9E0E-B1FA827E2542}"/>
              </a:ext>
            </a:extLst>
          </p:cNvPr>
          <p:cNvSpPr>
            <a:spLocks noGrp="1"/>
          </p:cNvSpPr>
          <p:nvPr>
            <p:ph type="title"/>
          </p:nvPr>
        </p:nvSpPr>
        <p:spPr>
          <a:xfrm>
            <a:off x="838200" y="200819"/>
            <a:ext cx="10515600" cy="1325563"/>
          </a:xfrm>
        </p:spPr>
        <p:txBody>
          <a:bodyPr/>
          <a:lstStyle/>
          <a:p>
            <a:r>
              <a:rPr lang="en-US"/>
              <a:t>Click to edit Master title style</a:t>
            </a:r>
          </a:p>
        </p:txBody>
      </p:sp>
      <p:sp>
        <p:nvSpPr>
          <p:cNvPr id="7" name="Slide Number Placeholder 3">
            <a:extLst>
              <a:ext uri="{FF2B5EF4-FFF2-40B4-BE49-F238E27FC236}">
                <a16:creationId xmlns:a16="http://schemas.microsoft.com/office/drawing/2014/main" id="{99D3EFFB-4720-4885-9C27-D8D0B06836EF}"/>
              </a:ext>
            </a:extLst>
          </p:cNvPr>
          <p:cNvSpPr>
            <a:spLocks noGrp="1"/>
          </p:cNvSpPr>
          <p:nvPr>
            <p:ph type="sldNum" sz="quarter" idx="4"/>
          </p:nvPr>
        </p:nvSpPr>
        <p:spPr>
          <a:xfrm>
            <a:off x="838200" y="6240238"/>
            <a:ext cx="2743200" cy="365125"/>
          </a:xfrm>
          <a:prstGeom prst="rect">
            <a:avLst/>
          </a:prstGeom>
        </p:spPr>
        <p:txBody>
          <a:bodyPr vert="horz" lIns="91440" tIns="45720" rIns="91440" bIns="45720" rtlCol="0" anchor="ctr"/>
          <a:lstStyle>
            <a:lvl1pPr algn="l">
              <a:defRPr sz="1200">
                <a:solidFill>
                  <a:schemeClr val="bg2"/>
                </a:solidFill>
              </a:defRPr>
            </a:lvl1pPr>
          </a:lstStyle>
          <a:p>
            <a:fld id="{62BFC0F0-E31D-44BF-B017-233CDB2896A6}" type="slidenum">
              <a:rPr lang="en-US" smtClean="0"/>
              <a:pPr/>
              <a:t>‹#›</a:t>
            </a:fld>
            <a:endParaRPr lang="en-US" dirty="0"/>
          </a:p>
        </p:txBody>
      </p:sp>
    </p:spTree>
    <p:extLst>
      <p:ext uri="{BB962C8B-B14F-4D97-AF65-F5344CB8AC3E}">
        <p14:creationId xmlns:p14="http://schemas.microsoft.com/office/powerpoint/2010/main" val="37851899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5EAB7A1-88E8-45EA-B7D2-7216DBC35FBF}"/>
              </a:ext>
            </a:extLst>
          </p:cNvPr>
          <p:cNvSpPr>
            <a:spLocks noGrp="1"/>
          </p:cNvSpPr>
          <p:nvPr>
            <p:ph type="pic" idx="1"/>
          </p:nvPr>
        </p:nvSpPr>
        <p:spPr>
          <a:xfrm>
            <a:off x="5183188" y="2049462"/>
            <a:ext cx="6172200" cy="38115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0F868B0-8EE8-40D2-80F8-C9899BB010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Footer Placeholder 4">
            <a:extLst>
              <a:ext uri="{FF2B5EF4-FFF2-40B4-BE49-F238E27FC236}">
                <a16:creationId xmlns:a16="http://schemas.microsoft.com/office/drawing/2014/main" id="{F5BBBC6E-4772-402D-861B-8E7F62CE8901}"/>
              </a:ext>
            </a:extLst>
          </p:cNvPr>
          <p:cNvSpPr>
            <a:spLocks noGrp="1"/>
          </p:cNvSpPr>
          <p:nvPr>
            <p:ph type="ftr" sz="quarter" idx="3"/>
          </p:nvPr>
        </p:nvSpPr>
        <p:spPr>
          <a:xfrm>
            <a:off x="4038600" y="6240238"/>
            <a:ext cx="4114800" cy="365125"/>
          </a:xfrm>
          <a:prstGeom prst="rect">
            <a:avLst/>
          </a:prstGeom>
        </p:spPr>
        <p:txBody>
          <a:bodyPr vert="horz" lIns="91440" tIns="45720" rIns="91440" bIns="45720" rtlCol="0" anchor="ctr"/>
          <a:lstStyle>
            <a:lvl1pPr algn="ctr">
              <a:defRPr sz="1200">
                <a:solidFill>
                  <a:schemeClr val="bg2"/>
                </a:solidFill>
              </a:defRPr>
            </a:lvl1pPr>
          </a:lstStyle>
          <a:p>
            <a:r>
              <a:rPr lang="en-US"/>
              <a:t>Copyright © Sales Tax Institute 2024</a:t>
            </a:r>
            <a:endParaRPr lang="en-US" dirty="0"/>
          </a:p>
        </p:txBody>
      </p:sp>
      <p:sp>
        <p:nvSpPr>
          <p:cNvPr id="12" name="Title 1">
            <a:extLst>
              <a:ext uri="{FF2B5EF4-FFF2-40B4-BE49-F238E27FC236}">
                <a16:creationId xmlns:a16="http://schemas.microsoft.com/office/drawing/2014/main" id="{5DF766C2-3311-47E1-919B-2DF76B8CB7C1}"/>
              </a:ext>
            </a:extLst>
          </p:cNvPr>
          <p:cNvSpPr>
            <a:spLocks noGrp="1"/>
          </p:cNvSpPr>
          <p:nvPr>
            <p:ph type="title"/>
          </p:nvPr>
        </p:nvSpPr>
        <p:spPr>
          <a:xfrm>
            <a:off x="838200" y="200819"/>
            <a:ext cx="10515600" cy="1325563"/>
          </a:xfrm>
        </p:spPr>
        <p:txBody>
          <a:bodyPr/>
          <a:lstStyle/>
          <a:p>
            <a:r>
              <a:rPr lang="en-US"/>
              <a:t>Click to edit Master title style</a:t>
            </a:r>
          </a:p>
        </p:txBody>
      </p:sp>
      <p:sp>
        <p:nvSpPr>
          <p:cNvPr id="7" name="Slide Number Placeholder 3">
            <a:extLst>
              <a:ext uri="{FF2B5EF4-FFF2-40B4-BE49-F238E27FC236}">
                <a16:creationId xmlns:a16="http://schemas.microsoft.com/office/drawing/2014/main" id="{AC502703-BBA0-44CA-AC49-0CDB0AE8C446}"/>
              </a:ext>
            </a:extLst>
          </p:cNvPr>
          <p:cNvSpPr>
            <a:spLocks noGrp="1"/>
          </p:cNvSpPr>
          <p:nvPr>
            <p:ph type="sldNum" sz="quarter" idx="4"/>
          </p:nvPr>
        </p:nvSpPr>
        <p:spPr>
          <a:xfrm>
            <a:off x="838200" y="6240238"/>
            <a:ext cx="2743200" cy="365125"/>
          </a:xfrm>
          <a:prstGeom prst="rect">
            <a:avLst/>
          </a:prstGeom>
        </p:spPr>
        <p:txBody>
          <a:bodyPr vert="horz" lIns="91440" tIns="45720" rIns="91440" bIns="45720" rtlCol="0" anchor="ctr"/>
          <a:lstStyle>
            <a:lvl1pPr algn="l">
              <a:defRPr sz="1200">
                <a:solidFill>
                  <a:schemeClr val="bg2"/>
                </a:solidFill>
              </a:defRPr>
            </a:lvl1pPr>
          </a:lstStyle>
          <a:p>
            <a:fld id="{62BFC0F0-E31D-44BF-B017-233CDB2896A6}" type="slidenum">
              <a:rPr lang="en-US" smtClean="0"/>
              <a:pPr/>
              <a:t>‹#›</a:t>
            </a:fld>
            <a:endParaRPr lang="en-US" dirty="0"/>
          </a:p>
        </p:txBody>
      </p:sp>
    </p:spTree>
    <p:extLst>
      <p:ext uri="{BB962C8B-B14F-4D97-AF65-F5344CB8AC3E}">
        <p14:creationId xmlns:p14="http://schemas.microsoft.com/office/powerpoint/2010/main" val="34691739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estio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8507B-B412-4CD2-BC19-8D3302A46B89}"/>
              </a:ext>
            </a:extLst>
          </p:cNvPr>
          <p:cNvSpPr>
            <a:spLocks noGrp="1"/>
          </p:cNvSpPr>
          <p:nvPr>
            <p:ph type="title"/>
          </p:nvPr>
        </p:nvSpPr>
        <p:spPr/>
        <p:txBody>
          <a:body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0489E0D-9A3B-406C-B6D3-01B82B6BC02C}"/>
              </a:ext>
            </a:extLst>
          </p:cNvPr>
          <p:cNvSpPr>
            <a:spLocks noGrp="1"/>
          </p:cNvSpPr>
          <p:nvPr>
            <p:ph type="ftr" sz="quarter" idx="11"/>
          </p:nvPr>
        </p:nvSpPr>
        <p:spPr/>
        <p:txBody>
          <a:bodyPr/>
          <a:lstStyle>
            <a:lvl1pPr>
              <a:defRPr>
                <a:solidFill>
                  <a:schemeClr val="bg2"/>
                </a:solidFill>
              </a:defRPr>
            </a:lvl1pPr>
          </a:lstStyle>
          <a:p>
            <a:r>
              <a:rPr lang="en-US"/>
              <a:t>Copyright © Sales Tax Institute 2024</a:t>
            </a:r>
            <a:endParaRPr lang="en-US" dirty="0"/>
          </a:p>
        </p:txBody>
      </p:sp>
      <p:sp>
        <p:nvSpPr>
          <p:cNvPr id="7" name="Slide Number Placeholder 3">
            <a:extLst>
              <a:ext uri="{FF2B5EF4-FFF2-40B4-BE49-F238E27FC236}">
                <a16:creationId xmlns:a16="http://schemas.microsoft.com/office/drawing/2014/main" id="{2340D675-DC4D-41FE-A082-0FCC008B0C10}"/>
              </a:ext>
            </a:extLst>
          </p:cNvPr>
          <p:cNvSpPr>
            <a:spLocks noGrp="1"/>
          </p:cNvSpPr>
          <p:nvPr>
            <p:ph type="sldNum" sz="quarter" idx="4"/>
          </p:nvPr>
        </p:nvSpPr>
        <p:spPr>
          <a:xfrm>
            <a:off x="838200" y="6240238"/>
            <a:ext cx="2743200" cy="365125"/>
          </a:xfrm>
          <a:prstGeom prst="rect">
            <a:avLst/>
          </a:prstGeom>
        </p:spPr>
        <p:txBody>
          <a:bodyPr vert="horz" lIns="91440" tIns="45720" rIns="91440" bIns="45720" rtlCol="0" anchor="ctr"/>
          <a:lstStyle>
            <a:lvl1pPr algn="l">
              <a:defRPr sz="1200">
                <a:solidFill>
                  <a:schemeClr val="bg2"/>
                </a:solidFill>
              </a:defRPr>
            </a:lvl1pPr>
          </a:lstStyle>
          <a:p>
            <a:fld id="{62BFC0F0-E31D-44BF-B017-233CDB2896A6}" type="slidenum">
              <a:rPr lang="en-US" smtClean="0"/>
              <a:pPr/>
              <a:t>‹#›</a:t>
            </a:fld>
            <a:endParaRPr lang="en-US" dirty="0"/>
          </a:p>
        </p:txBody>
      </p:sp>
      <p:sp>
        <p:nvSpPr>
          <p:cNvPr id="18" name="Content Placeholder 17">
            <a:extLst>
              <a:ext uri="{FF2B5EF4-FFF2-40B4-BE49-F238E27FC236}">
                <a16:creationId xmlns:a16="http://schemas.microsoft.com/office/drawing/2014/main" id="{1293712B-5969-4247-A95D-169BDF54EC48}"/>
              </a:ext>
            </a:extLst>
          </p:cNvPr>
          <p:cNvSpPr>
            <a:spLocks noGrp="1"/>
          </p:cNvSpPr>
          <p:nvPr>
            <p:ph sz="quarter" idx="13"/>
          </p:nvPr>
        </p:nvSpPr>
        <p:spPr>
          <a:xfrm>
            <a:off x="838200" y="1916079"/>
            <a:ext cx="7063154" cy="40889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6">
            <a:extLst>
              <a:ext uri="{FF2B5EF4-FFF2-40B4-BE49-F238E27FC236}">
                <a16:creationId xmlns:a16="http://schemas.microsoft.com/office/drawing/2014/main" id="{E61E592D-F23C-4CD1-8A0D-87DE5A760D51}"/>
              </a:ext>
            </a:extLst>
          </p:cNvPr>
          <p:cNvSpPr>
            <a:spLocks noGrp="1"/>
          </p:cNvSpPr>
          <p:nvPr>
            <p:ph sz="quarter" idx="12" hasCustomPrompt="1"/>
          </p:nvPr>
        </p:nvSpPr>
        <p:spPr>
          <a:xfrm>
            <a:off x="8610600" y="5184386"/>
            <a:ext cx="2867025" cy="457200"/>
          </a:xfrm>
        </p:spPr>
        <p:txBody>
          <a:bodyPr/>
          <a:lstStyle>
            <a:lvl1pPr marL="0" indent="0">
              <a:buNone/>
              <a:defRPr sz="3200">
                <a:solidFill>
                  <a:schemeClr val="bg1"/>
                </a:solidFill>
                <a:latin typeface="+mj-lt"/>
              </a:defRPr>
            </a:lvl1pPr>
          </a:lstStyle>
          <a:p>
            <a:pPr lvl="0"/>
            <a:r>
              <a:rPr lang="en-US" dirty="0"/>
              <a:t>Name</a:t>
            </a:r>
          </a:p>
        </p:txBody>
      </p:sp>
      <p:sp>
        <p:nvSpPr>
          <p:cNvPr id="9" name="Picture Placeholder 33">
            <a:extLst>
              <a:ext uri="{FF2B5EF4-FFF2-40B4-BE49-F238E27FC236}">
                <a16:creationId xmlns:a16="http://schemas.microsoft.com/office/drawing/2014/main" id="{3D1305A5-8824-45A7-9E71-A328277CF510}"/>
              </a:ext>
            </a:extLst>
          </p:cNvPr>
          <p:cNvSpPr>
            <a:spLocks noGrp="1"/>
          </p:cNvSpPr>
          <p:nvPr>
            <p:ph type="pic" sz="quarter" idx="18"/>
          </p:nvPr>
        </p:nvSpPr>
        <p:spPr>
          <a:xfrm>
            <a:off x="8720746" y="2546210"/>
            <a:ext cx="2417884" cy="2397532"/>
          </a:xfrm>
        </p:spPr>
        <p:txBody>
          <a:bodyPr/>
          <a:lstStyle>
            <a:lvl1pPr marL="0" indent="0">
              <a:buNone/>
              <a:defRPr/>
            </a:lvl1pPr>
          </a:lstStyle>
          <a:p>
            <a:r>
              <a:rPr lang="en-US"/>
              <a:t>Click icon to add picture</a:t>
            </a:r>
            <a:endParaRPr lang="en-US" dirty="0"/>
          </a:p>
        </p:txBody>
      </p:sp>
      <p:sp>
        <p:nvSpPr>
          <p:cNvPr id="10" name="Rectangle 9">
            <a:extLst>
              <a:ext uri="{FF2B5EF4-FFF2-40B4-BE49-F238E27FC236}">
                <a16:creationId xmlns:a16="http://schemas.microsoft.com/office/drawing/2014/main" id="{658E3515-C221-41EF-98FB-821F9FA88A77}"/>
              </a:ext>
            </a:extLst>
          </p:cNvPr>
          <p:cNvSpPr/>
          <p:nvPr userDrawn="1"/>
        </p:nvSpPr>
        <p:spPr>
          <a:xfrm>
            <a:off x="8610600" y="2425888"/>
            <a:ext cx="2638176" cy="2638176"/>
          </a:xfrm>
          <a:prstGeom prst="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8450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onsor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CC752-B00E-44D5-8A64-23CECA6A7AD7}"/>
              </a:ext>
            </a:extLst>
          </p:cNvPr>
          <p:cNvSpPr>
            <a:spLocks noGrp="1"/>
          </p:cNvSpPr>
          <p:nvPr>
            <p:ph type="title" hasCustomPrompt="1"/>
          </p:nvPr>
        </p:nvSpPr>
        <p:spPr/>
        <p:txBody>
          <a:bodyPr/>
          <a:lstStyle>
            <a:lvl1pPr>
              <a:defRPr/>
            </a:lvl1pPr>
          </a:lstStyle>
          <a:p>
            <a:r>
              <a:rPr lang="en-US" dirty="0"/>
              <a:t>Thanks to our sponsor!</a:t>
            </a:r>
          </a:p>
        </p:txBody>
      </p:sp>
      <p:sp>
        <p:nvSpPr>
          <p:cNvPr id="3" name="Footer Placeholder 2">
            <a:extLst>
              <a:ext uri="{FF2B5EF4-FFF2-40B4-BE49-F238E27FC236}">
                <a16:creationId xmlns:a16="http://schemas.microsoft.com/office/drawing/2014/main" id="{04C464B6-FF10-4048-AEFA-67AE60C34367}"/>
              </a:ext>
            </a:extLst>
          </p:cNvPr>
          <p:cNvSpPr>
            <a:spLocks noGrp="1"/>
          </p:cNvSpPr>
          <p:nvPr>
            <p:ph type="ftr" sz="quarter" idx="10"/>
          </p:nvPr>
        </p:nvSpPr>
        <p:spPr/>
        <p:txBody>
          <a:bodyPr/>
          <a:lstStyle/>
          <a:p>
            <a:r>
              <a:rPr lang="en-US"/>
              <a:t>Copyright © Sales Tax Institute 2024</a:t>
            </a:r>
            <a:endParaRPr lang="en-US" dirty="0"/>
          </a:p>
        </p:txBody>
      </p:sp>
      <p:sp>
        <p:nvSpPr>
          <p:cNvPr id="4" name="Slide Number Placeholder 3">
            <a:extLst>
              <a:ext uri="{FF2B5EF4-FFF2-40B4-BE49-F238E27FC236}">
                <a16:creationId xmlns:a16="http://schemas.microsoft.com/office/drawing/2014/main" id="{C0921441-00EB-4A5C-8948-F264B8C15464}"/>
              </a:ext>
            </a:extLst>
          </p:cNvPr>
          <p:cNvSpPr>
            <a:spLocks noGrp="1"/>
          </p:cNvSpPr>
          <p:nvPr>
            <p:ph type="sldNum" sz="quarter" idx="11"/>
          </p:nvPr>
        </p:nvSpPr>
        <p:spPr/>
        <p:txBody>
          <a:bodyPr/>
          <a:lstStyle/>
          <a:p>
            <a:fld id="{62BFC0F0-E31D-44BF-B017-233CDB2896A6}" type="slidenum">
              <a:rPr lang="en-US" smtClean="0"/>
              <a:pPr/>
              <a:t>‹#›</a:t>
            </a:fld>
            <a:endParaRPr lang="en-US" dirty="0"/>
          </a:p>
        </p:txBody>
      </p:sp>
      <p:pic>
        <p:nvPicPr>
          <p:cNvPr id="8" name="Picture 7">
            <a:extLst>
              <a:ext uri="{FF2B5EF4-FFF2-40B4-BE49-F238E27FC236}">
                <a16:creationId xmlns:a16="http://schemas.microsoft.com/office/drawing/2014/main" id="{CB85C1AB-34AA-4DE8-80B4-D933023B4B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38600" y="2968880"/>
            <a:ext cx="4114800" cy="1336494"/>
          </a:xfrm>
          <a:prstGeom prst="rect">
            <a:avLst/>
          </a:prstGeom>
        </p:spPr>
      </p:pic>
    </p:spTree>
    <p:extLst>
      <p:ext uri="{BB962C8B-B14F-4D97-AF65-F5344CB8AC3E}">
        <p14:creationId xmlns:p14="http://schemas.microsoft.com/office/powerpoint/2010/main" val="28691830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ocial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0489E0D-9A3B-406C-B6D3-01B82B6BC02C}"/>
              </a:ext>
            </a:extLst>
          </p:cNvPr>
          <p:cNvSpPr>
            <a:spLocks noGrp="1"/>
          </p:cNvSpPr>
          <p:nvPr>
            <p:ph type="ftr" sz="quarter" idx="11"/>
          </p:nvPr>
        </p:nvSpPr>
        <p:spPr/>
        <p:txBody>
          <a:bodyPr/>
          <a:lstStyle>
            <a:lvl1pPr>
              <a:defRPr>
                <a:solidFill>
                  <a:schemeClr val="bg2"/>
                </a:solidFill>
              </a:defRPr>
            </a:lvl1pPr>
          </a:lstStyle>
          <a:p>
            <a:r>
              <a:rPr lang="en-US"/>
              <a:t>Copyright © Sales Tax Institute 2024</a:t>
            </a:r>
            <a:endParaRPr lang="en-US" dirty="0"/>
          </a:p>
        </p:txBody>
      </p:sp>
      <p:sp>
        <p:nvSpPr>
          <p:cNvPr id="7" name="Slide Number Placeholder 3">
            <a:extLst>
              <a:ext uri="{FF2B5EF4-FFF2-40B4-BE49-F238E27FC236}">
                <a16:creationId xmlns:a16="http://schemas.microsoft.com/office/drawing/2014/main" id="{2340D675-DC4D-41FE-A082-0FCC008B0C10}"/>
              </a:ext>
            </a:extLst>
          </p:cNvPr>
          <p:cNvSpPr>
            <a:spLocks noGrp="1"/>
          </p:cNvSpPr>
          <p:nvPr>
            <p:ph type="sldNum" sz="quarter" idx="4"/>
          </p:nvPr>
        </p:nvSpPr>
        <p:spPr>
          <a:xfrm>
            <a:off x="838200" y="6240238"/>
            <a:ext cx="2743200" cy="365125"/>
          </a:xfrm>
          <a:prstGeom prst="rect">
            <a:avLst/>
          </a:prstGeom>
        </p:spPr>
        <p:txBody>
          <a:bodyPr vert="horz" lIns="91440" tIns="45720" rIns="91440" bIns="45720" rtlCol="0" anchor="ctr"/>
          <a:lstStyle>
            <a:lvl1pPr algn="l">
              <a:defRPr sz="1200">
                <a:solidFill>
                  <a:schemeClr val="bg2"/>
                </a:solidFill>
              </a:defRPr>
            </a:lvl1pPr>
          </a:lstStyle>
          <a:p>
            <a:fld id="{62BFC0F0-E31D-44BF-B017-233CDB2896A6}" type="slidenum">
              <a:rPr lang="en-US" smtClean="0"/>
              <a:pPr/>
              <a:t>‹#›</a:t>
            </a:fld>
            <a:endParaRPr lang="en-US" dirty="0"/>
          </a:p>
        </p:txBody>
      </p:sp>
      <p:sp>
        <p:nvSpPr>
          <p:cNvPr id="6" name="Title 1">
            <a:extLst>
              <a:ext uri="{FF2B5EF4-FFF2-40B4-BE49-F238E27FC236}">
                <a16:creationId xmlns:a16="http://schemas.microsoft.com/office/drawing/2014/main" id="{F725D9D4-AC62-42BF-866D-22443DAC7230}"/>
              </a:ext>
            </a:extLst>
          </p:cNvPr>
          <p:cNvSpPr txBox="1">
            <a:spLocks/>
          </p:cNvSpPr>
          <p:nvPr userDrawn="1"/>
        </p:nvSpPr>
        <p:spPr>
          <a:xfrm>
            <a:off x="838200" y="210681"/>
            <a:ext cx="10515600" cy="1325563"/>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b="0" kern="1200">
                <a:solidFill>
                  <a:schemeClr val="bg1"/>
                </a:solidFill>
                <a:latin typeface="+mj-lt"/>
                <a:ea typeface="+mj-ea"/>
                <a:cs typeface="+mj-cs"/>
              </a:defRPr>
            </a:lvl1pPr>
          </a:lstStyle>
          <a:p>
            <a:r>
              <a:rPr lang="en-US" dirty="0"/>
              <a:t>Thank you for attending!</a:t>
            </a:r>
          </a:p>
        </p:txBody>
      </p:sp>
      <p:pic>
        <p:nvPicPr>
          <p:cNvPr id="8" name="Picture 7">
            <a:extLst>
              <a:ext uri="{FF2B5EF4-FFF2-40B4-BE49-F238E27FC236}">
                <a16:creationId xmlns:a16="http://schemas.microsoft.com/office/drawing/2014/main" id="{91DD9F62-719E-4115-A6E2-39491E35801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7086"/>
          <a:stretch/>
        </p:blipFill>
        <p:spPr>
          <a:xfrm>
            <a:off x="814626" y="4558992"/>
            <a:ext cx="644330" cy="436546"/>
          </a:xfrm>
          <a:prstGeom prst="rect">
            <a:avLst/>
          </a:prstGeom>
        </p:spPr>
      </p:pic>
      <p:pic>
        <p:nvPicPr>
          <p:cNvPr id="10" name="Picture 9">
            <a:extLst>
              <a:ext uri="{FF2B5EF4-FFF2-40B4-BE49-F238E27FC236}">
                <a16:creationId xmlns:a16="http://schemas.microsoft.com/office/drawing/2014/main" id="{5D8307DC-4B0D-4197-8662-CFB0BD7A854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4625" y="3484237"/>
            <a:ext cx="642423" cy="642423"/>
          </a:xfrm>
          <a:prstGeom prst="rect">
            <a:avLst/>
          </a:prstGeom>
        </p:spPr>
      </p:pic>
      <p:pic>
        <p:nvPicPr>
          <p:cNvPr id="12" name="Picture 11">
            <a:extLst>
              <a:ext uri="{FF2B5EF4-FFF2-40B4-BE49-F238E27FC236}">
                <a16:creationId xmlns:a16="http://schemas.microsoft.com/office/drawing/2014/main" id="{18D44ED5-F8F7-4EBC-94F6-87B04A3788C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1000" y="2371363"/>
            <a:ext cx="909675" cy="909675"/>
          </a:xfrm>
          <a:prstGeom prst="rect">
            <a:avLst/>
          </a:prstGeom>
        </p:spPr>
      </p:pic>
      <p:sp>
        <p:nvSpPr>
          <p:cNvPr id="13" name="TextBox 12">
            <a:extLst>
              <a:ext uri="{FF2B5EF4-FFF2-40B4-BE49-F238E27FC236}">
                <a16:creationId xmlns:a16="http://schemas.microsoft.com/office/drawing/2014/main" id="{99B28738-6A7C-4410-ABF6-9763D349E7A9}"/>
              </a:ext>
            </a:extLst>
          </p:cNvPr>
          <p:cNvSpPr txBox="1"/>
          <p:nvPr userDrawn="1"/>
        </p:nvSpPr>
        <p:spPr>
          <a:xfrm>
            <a:off x="1590674" y="2564590"/>
            <a:ext cx="3419475" cy="523220"/>
          </a:xfrm>
          <a:prstGeom prst="rect">
            <a:avLst/>
          </a:prstGeom>
          <a:noFill/>
        </p:spPr>
        <p:txBody>
          <a:bodyPr wrap="square" rtlCol="0">
            <a:spAutoFit/>
          </a:bodyPr>
          <a:lstStyle/>
          <a:p>
            <a:r>
              <a:rPr lang="en-US" sz="2800" dirty="0">
                <a:hlinkClick r:id="rId5"/>
              </a:rPr>
              <a:t>@</a:t>
            </a:r>
            <a:r>
              <a:rPr lang="en-US" sz="2800" dirty="0" err="1">
                <a:hlinkClick r:id="rId5"/>
              </a:rPr>
              <a:t>SalesTaxInst</a:t>
            </a:r>
            <a:endParaRPr lang="en-US" sz="2800" dirty="0"/>
          </a:p>
        </p:txBody>
      </p:sp>
      <p:sp>
        <p:nvSpPr>
          <p:cNvPr id="14" name="TextBox 13">
            <a:extLst>
              <a:ext uri="{FF2B5EF4-FFF2-40B4-BE49-F238E27FC236}">
                <a16:creationId xmlns:a16="http://schemas.microsoft.com/office/drawing/2014/main" id="{8EE4F5EF-7BCB-4B0C-82B7-8B5AB35EC8AA}"/>
              </a:ext>
            </a:extLst>
          </p:cNvPr>
          <p:cNvSpPr txBox="1"/>
          <p:nvPr userDrawn="1"/>
        </p:nvSpPr>
        <p:spPr>
          <a:xfrm>
            <a:off x="1590673" y="3519162"/>
            <a:ext cx="4191002" cy="523220"/>
          </a:xfrm>
          <a:prstGeom prst="rect">
            <a:avLst/>
          </a:prstGeom>
          <a:noFill/>
        </p:spPr>
        <p:txBody>
          <a:bodyPr wrap="square" rtlCol="0">
            <a:spAutoFit/>
          </a:bodyPr>
          <a:lstStyle/>
          <a:p>
            <a:r>
              <a:rPr lang="en-US" sz="2800" dirty="0">
                <a:hlinkClick r:id="rId6"/>
              </a:rPr>
              <a:t>/company/sales-tax-institute</a:t>
            </a:r>
            <a:endParaRPr lang="en-US" sz="2800" dirty="0"/>
          </a:p>
        </p:txBody>
      </p:sp>
      <p:sp>
        <p:nvSpPr>
          <p:cNvPr id="15" name="TextBox 14">
            <a:extLst>
              <a:ext uri="{FF2B5EF4-FFF2-40B4-BE49-F238E27FC236}">
                <a16:creationId xmlns:a16="http://schemas.microsoft.com/office/drawing/2014/main" id="{A6EA1DA2-9A83-4C10-8734-229C0CAC2A7E}"/>
              </a:ext>
            </a:extLst>
          </p:cNvPr>
          <p:cNvSpPr txBox="1"/>
          <p:nvPr userDrawn="1"/>
        </p:nvSpPr>
        <p:spPr>
          <a:xfrm>
            <a:off x="1590673" y="4495445"/>
            <a:ext cx="4191002" cy="523220"/>
          </a:xfrm>
          <a:prstGeom prst="rect">
            <a:avLst/>
          </a:prstGeom>
          <a:noFill/>
        </p:spPr>
        <p:txBody>
          <a:bodyPr wrap="square" rtlCol="0">
            <a:spAutoFit/>
          </a:bodyPr>
          <a:lstStyle/>
          <a:p>
            <a:r>
              <a:rPr lang="en-US" sz="2800" dirty="0">
                <a:hlinkClick r:id="rId7"/>
              </a:rPr>
              <a:t>/user/</a:t>
            </a:r>
            <a:r>
              <a:rPr lang="en-US" sz="2800" dirty="0" err="1">
                <a:hlinkClick r:id="rId7"/>
              </a:rPr>
              <a:t>salestaxinstitute</a:t>
            </a:r>
            <a:endParaRPr lang="en-US" sz="2800" dirty="0"/>
          </a:p>
        </p:txBody>
      </p:sp>
      <p:sp>
        <p:nvSpPr>
          <p:cNvPr id="2" name="TextBox 1">
            <a:extLst>
              <a:ext uri="{FF2B5EF4-FFF2-40B4-BE49-F238E27FC236}">
                <a16:creationId xmlns:a16="http://schemas.microsoft.com/office/drawing/2014/main" id="{1EE5C1BF-17B3-45A9-920C-FBBE21E8995B}"/>
              </a:ext>
            </a:extLst>
          </p:cNvPr>
          <p:cNvSpPr txBox="1"/>
          <p:nvPr userDrawn="1"/>
        </p:nvSpPr>
        <p:spPr>
          <a:xfrm>
            <a:off x="6488723" y="2564590"/>
            <a:ext cx="5022277" cy="1815882"/>
          </a:xfrm>
          <a:prstGeom prst="rect">
            <a:avLst/>
          </a:prstGeom>
          <a:noFill/>
        </p:spPr>
        <p:txBody>
          <a:bodyPr wrap="square" rtlCol="0">
            <a:spAutoFit/>
          </a:bodyPr>
          <a:lstStyle/>
          <a:p>
            <a:r>
              <a:rPr lang="en-US" sz="2800" dirty="0">
                <a:solidFill>
                  <a:schemeClr val="tx2"/>
                </a:solidFill>
                <a:latin typeface="+mj-lt"/>
              </a:rPr>
              <a:t>Sales Tax Institute</a:t>
            </a:r>
          </a:p>
          <a:p>
            <a:r>
              <a:rPr lang="nl-NL" sz="2800" dirty="0">
                <a:solidFill>
                  <a:schemeClr val="tx2"/>
                </a:solidFill>
                <a:latin typeface="Calibri Light" panose="020F0302020204030204" pitchFamily="34" charset="0"/>
                <a:cs typeface="Calibri Light" panose="020F0302020204030204" pitchFamily="34" charset="0"/>
              </a:rPr>
              <a:t>910</a:t>
            </a:r>
            <a:r>
              <a:rPr lang="nl-NL" sz="2800" dirty="0">
                <a:solidFill>
                  <a:schemeClr val="tx2"/>
                </a:solidFill>
                <a:latin typeface="+mn-lt"/>
              </a:rPr>
              <a:t> W. Van Buren, Suite </a:t>
            </a:r>
            <a:r>
              <a:rPr lang="nl-NL" sz="2800" dirty="0">
                <a:solidFill>
                  <a:schemeClr val="tx2"/>
                </a:solidFill>
                <a:latin typeface="Calibri Light" panose="020F0302020204030204" pitchFamily="34" charset="0"/>
                <a:cs typeface="Calibri Light" panose="020F0302020204030204" pitchFamily="34" charset="0"/>
              </a:rPr>
              <a:t>321</a:t>
            </a:r>
          </a:p>
          <a:p>
            <a:r>
              <a:rPr lang="en-US" sz="2800" dirty="0">
                <a:solidFill>
                  <a:schemeClr val="tx2"/>
                </a:solidFill>
                <a:latin typeface="+mn-lt"/>
              </a:rPr>
              <a:t>Chicago, IL </a:t>
            </a:r>
            <a:r>
              <a:rPr lang="en-US" sz="2800" dirty="0">
                <a:solidFill>
                  <a:schemeClr val="tx2"/>
                </a:solidFill>
                <a:latin typeface="Calibri Light" panose="020F0302020204030204" pitchFamily="34" charset="0"/>
                <a:cs typeface="Calibri Light" panose="020F0302020204030204" pitchFamily="34" charset="0"/>
              </a:rPr>
              <a:t>60607</a:t>
            </a:r>
          </a:p>
          <a:p>
            <a:r>
              <a:rPr lang="en-US" sz="2800" dirty="0">
                <a:solidFill>
                  <a:schemeClr val="tx2"/>
                </a:solidFill>
                <a:latin typeface="Calibri Light" panose="020F0302020204030204" pitchFamily="34" charset="0"/>
                <a:cs typeface="Calibri Light" panose="020F0302020204030204" pitchFamily="34" charset="0"/>
              </a:rPr>
              <a:t>(312) 701-1800</a:t>
            </a:r>
          </a:p>
        </p:txBody>
      </p:sp>
      <p:sp>
        <p:nvSpPr>
          <p:cNvPr id="16" name="TextBox 15">
            <a:extLst>
              <a:ext uri="{FF2B5EF4-FFF2-40B4-BE49-F238E27FC236}">
                <a16:creationId xmlns:a16="http://schemas.microsoft.com/office/drawing/2014/main" id="{EC10CDD4-A498-4FED-B478-F7FF748C7816}"/>
              </a:ext>
            </a:extLst>
          </p:cNvPr>
          <p:cNvSpPr txBox="1"/>
          <p:nvPr userDrawn="1"/>
        </p:nvSpPr>
        <p:spPr>
          <a:xfrm>
            <a:off x="6488723" y="4495445"/>
            <a:ext cx="5022277" cy="523220"/>
          </a:xfrm>
          <a:prstGeom prst="rect">
            <a:avLst/>
          </a:prstGeom>
          <a:noFill/>
        </p:spPr>
        <p:txBody>
          <a:bodyPr wrap="square" rtlCol="0">
            <a:spAutoFit/>
          </a:bodyPr>
          <a:lstStyle/>
          <a:p>
            <a:r>
              <a:rPr lang="en-US" sz="2800" dirty="0">
                <a:solidFill>
                  <a:schemeClr val="tx2"/>
                </a:solidFill>
                <a:latin typeface="+mn-lt"/>
                <a:hlinkClick r:id="rId8"/>
              </a:rPr>
              <a:t>webinars@salestaxinstitute.com</a:t>
            </a:r>
            <a:endParaRPr lang="en-US" sz="2800" dirty="0">
              <a:solidFill>
                <a:schemeClr val="tx2"/>
              </a:solidFill>
              <a:latin typeface="+mn-lt"/>
            </a:endParaRPr>
          </a:p>
        </p:txBody>
      </p:sp>
    </p:spTree>
    <p:extLst>
      <p:ext uri="{BB962C8B-B14F-4D97-AF65-F5344CB8AC3E}">
        <p14:creationId xmlns:p14="http://schemas.microsoft.com/office/powerpoint/2010/main" val="35050816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E33F29A-781D-4016-B398-7C0329C72C94}"/>
              </a:ext>
            </a:extLst>
          </p:cNvPr>
          <p:cNvSpPr>
            <a:spLocks noGrp="1"/>
          </p:cNvSpPr>
          <p:nvPr>
            <p:ph type="ftr" sz="quarter" idx="10"/>
          </p:nvPr>
        </p:nvSpPr>
        <p:spPr/>
        <p:txBody>
          <a:bodyPr/>
          <a:lstStyle/>
          <a:p>
            <a:r>
              <a:rPr lang="en-US"/>
              <a:t>Copyright © Sales Tax Institute 2024</a:t>
            </a:r>
            <a:endParaRPr lang="en-US" dirty="0"/>
          </a:p>
        </p:txBody>
      </p:sp>
      <p:sp>
        <p:nvSpPr>
          <p:cNvPr id="4" name="Slide Number Placeholder 3">
            <a:extLst>
              <a:ext uri="{FF2B5EF4-FFF2-40B4-BE49-F238E27FC236}">
                <a16:creationId xmlns:a16="http://schemas.microsoft.com/office/drawing/2014/main" id="{CB6A3F60-A4E9-444D-AA16-D273BEF683EC}"/>
              </a:ext>
            </a:extLst>
          </p:cNvPr>
          <p:cNvSpPr>
            <a:spLocks noGrp="1"/>
          </p:cNvSpPr>
          <p:nvPr>
            <p:ph type="sldNum" sz="quarter" idx="11"/>
          </p:nvPr>
        </p:nvSpPr>
        <p:spPr/>
        <p:txBody>
          <a:bodyPr/>
          <a:lstStyle/>
          <a:p>
            <a:fld id="{62BFC0F0-E31D-44BF-B017-233CDB2896A6}" type="slidenum">
              <a:rPr lang="en-US" smtClean="0"/>
              <a:pPr/>
              <a:t>‹#›</a:t>
            </a:fld>
            <a:endParaRPr lang="en-US" dirty="0"/>
          </a:p>
        </p:txBody>
      </p:sp>
    </p:spTree>
    <p:extLst>
      <p:ext uri="{BB962C8B-B14F-4D97-AF65-F5344CB8AC3E}">
        <p14:creationId xmlns:p14="http://schemas.microsoft.com/office/powerpoint/2010/main" val="5363419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stimoni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E33F29A-781D-4016-B398-7C0329C72C94}"/>
              </a:ext>
            </a:extLst>
          </p:cNvPr>
          <p:cNvSpPr>
            <a:spLocks noGrp="1"/>
          </p:cNvSpPr>
          <p:nvPr>
            <p:ph type="ftr" sz="quarter" idx="10"/>
          </p:nvPr>
        </p:nvSpPr>
        <p:spPr/>
        <p:txBody>
          <a:bodyPr/>
          <a:lstStyle/>
          <a:p>
            <a:r>
              <a:rPr lang="en-US"/>
              <a:t>Copyright © Sales Tax Institute 2024</a:t>
            </a:r>
            <a:endParaRPr lang="en-US" dirty="0"/>
          </a:p>
        </p:txBody>
      </p:sp>
      <p:sp>
        <p:nvSpPr>
          <p:cNvPr id="4" name="Slide Number Placeholder 3">
            <a:extLst>
              <a:ext uri="{FF2B5EF4-FFF2-40B4-BE49-F238E27FC236}">
                <a16:creationId xmlns:a16="http://schemas.microsoft.com/office/drawing/2014/main" id="{CB6A3F60-A4E9-444D-AA16-D273BEF683EC}"/>
              </a:ext>
            </a:extLst>
          </p:cNvPr>
          <p:cNvSpPr>
            <a:spLocks noGrp="1"/>
          </p:cNvSpPr>
          <p:nvPr>
            <p:ph type="sldNum" sz="quarter" idx="11"/>
          </p:nvPr>
        </p:nvSpPr>
        <p:spPr/>
        <p:txBody>
          <a:bodyPr/>
          <a:lstStyle/>
          <a:p>
            <a:fld id="{62BFC0F0-E31D-44BF-B017-233CDB2896A6}" type="slidenum">
              <a:rPr lang="en-US" smtClean="0"/>
              <a:pPr/>
              <a:t>‹#›</a:t>
            </a:fld>
            <a:endParaRPr lang="en-US" dirty="0"/>
          </a:p>
        </p:txBody>
      </p:sp>
      <p:sp>
        <p:nvSpPr>
          <p:cNvPr id="2" name="Rectangle 1">
            <a:extLst>
              <a:ext uri="{FF2B5EF4-FFF2-40B4-BE49-F238E27FC236}">
                <a16:creationId xmlns:a16="http://schemas.microsoft.com/office/drawing/2014/main" id="{01512A64-DA78-4D7F-97C5-261ACC56DB6E}"/>
              </a:ext>
            </a:extLst>
          </p:cNvPr>
          <p:cNvSpPr/>
          <p:nvPr userDrawn="1"/>
        </p:nvSpPr>
        <p:spPr>
          <a:xfrm>
            <a:off x="1559169" y="791308"/>
            <a:ext cx="9073661" cy="460716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616598F3-E88E-49D4-8FC0-035E28ABCB68}"/>
              </a:ext>
            </a:extLst>
          </p:cNvPr>
          <p:cNvSpPr>
            <a:spLocks noGrp="1"/>
          </p:cNvSpPr>
          <p:nvPr>
            <p:ph type="body" sz="quarter" idx="13" hasCustomPrompt="1"/>
          </p:nvPr>
        </p:nvSpPr>
        <p:spPr>
          <a:xfrm>
            <a:off x="2092325" y="4379913"/>
            <a:ext cx="4003675" cy="635000"/>
          </a:xfrm>
        </p:spPr>
        <p:txBody>
          <a:bodyPr/>
          <a:lstStyle>
            <a:lvl1pPr marL="0" indent="0" algn="r">
              <a:buNone/>
              <a:defRPr b="0">
                <a:solidFill>
                  <a:schemeClr val="bg1"/>
                </a:solidFill>
                <a:latin typeface="Gibson Light" panose="02000000000000000000" pitchFamily="50" charset="0"/>
              </a:defRPr>
            </a:lvl1pPr>
          </a:lstStyle>
          <a:p>
            <a:pPr lvl="0"/>
            <a:r>
              <a:rPr lang="en-US" dirty="0"/>
              <a:t>NAME |</a:t>
            </a:r>
          </a:p>
        </p:txBody>
      </p:sp>
      <p:sp>
        <p:nvSpPr>
          <p:cNvPr id="10" name="Text Placeholder 8">
            <a:extLst>
              <a:ext uri="{FF2B5EF4-FFF2-40B4-BE49-F238E27FC236}">
                <a16:creationId xmlns:a16="http://schemas.microsoft.com/office/drawing/2014/main" id="{22F84B1B-D39D-463E-AD84-87AAA082AA9C}"/>
              </a:ext>
            </a:extLst>
          </p:cNvPr>
          <p:cNvSpPr>
            <a:spLocks noGrp="1"/>
          </p:cNvSpPr>
          <p:nvPr>
            <p:ph type="body" sz="quarter" idx="14" hasCustomPrompt="1"/>
          </p:nvPr>
        </p:nvSpPr>
        <p:spPr>
          <a:xfrm>
            <a:off x="6095999" y="4379913"/>
            <a:ext cx="4003675" cy="635000"/>
          </a:xfrm>
        </p:spPr>
        <p:txBody>
          <a:bodyPr/>
          <a:lstStyle>
            <a:lvl1pPr marL="0" indent="0" algn="l">
              <a:buNone/>
              <a:defRPr b="1">
                <a:solidFill>
                  <a:schemeClr val="bg1"/>
                </a:solidFill>
                <a:latin typeface="+mj-lt"/>
              </a:defRPr>
            </a:lvl1pPr>
          </a:lstStyle>
          <a:p>
            <a:pPr lvl="0"/>
            <a:r>
              <a:rPr lang="en-US" dirty="0"/>
              <a:t>COMPANY</a:t>
            </a:r>
          </a:p>
        </p:txBody>
      </p:sp>
      <p:sp>
        <p:nvSpPr>
          <p:cNvPr id="12" name="Text Placeholder 11">
            <a:extLst>
              <a:ext uri="{FF2B5EF4-FFF2-40B4-BE49-F238E27FC236}">
                <a16:creationId xmlns:a16="http://schemas.microsoft.com/office/drawing/2014/main" id="{9E6CEFAC-AD03-4DFA-AD34-741D5E6A97BE}"/>
              </a:ext>
            </a:extLst>
          </p:cNvPr>
          <p:cNvSpPr>
            <a:spLocks noGrp="1"/>
          </p:cNvSpPr>
          <p:nvPr>
            <p:ph type="body" sz="quarter" idx="15" hasCustomPrompt="1"/>
          </p:nvPr>
        </p:nvSpPr>
        <p:spPr>
          <a:xfrm>
            <a:off x="2092325" y="1341438"/>
            <a:ext cx="8007350" cy="2759075"/>
          </a:xfrm>
        </p:spPr>
        <p:txBody>
          <a:bodyPr/>
          <a:lstStyle>
            <a:lvl1pPr marL="0" indent="0">
              <a:buNone/>
              <a:defRPr>
                <a:solidFill>
                  <a:schemeClr val="bg1"/>
                </a:solidFill>
              </a:defRPr>
            </a:lvl1pPr>
          </a:lstStyle>
          <a:p>
            <a:pPr lvl="0"/>
            <a:r>
              <a:rPr lang="en-US" dirty="0"/>
              <a:t>TESTIMONIAL</a:t>
            </a:r>
          </a:p>
        </p:txBody>
      </p:sp>
      <p:sp>
        <p:nvSpPr>
          <p:cNvPr id="14" name="Rectangle 13">
            <a:extLst>
              <a:ext uri="{FF2B5EF4-FFF2-40B4-BE49-F238E27FC236}">
                <a16:creationId xmlns:a16="http://schemas.microsoft.com/office/drawing/2014/main" id="{182B7F03-A296-4AF8-B5BC-AF2675DC152F}"/>
              </a:ext>
            </a:extLst>
          </p:cNvPr>
          <p:cNvSpPr/>
          <p:nvPr userDrawn="1"/>
        </p:nvSpPr>
        <p:spPr>
          <a:xfrm>
            <a:off x="1726320" y="977934"/>
            <a:ext cx="8754112" cy="4279866"/>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Tree>
    <p:extLst>
      <p:ext uri="{BB962C8B-B14F-4D97-AF65-F5344CB8AC3E}">
        <p14:creationId xmlns:p14="http://schemas.microsoft.com/office/powerpoint/2010/main" val="8026660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52105EE-FEF2-440C-8088-6D498D5F8951}"/>
              </a:ext>
            </a:extLst>
          </p:cNvPr>
          <p:cNvSpPr>
            <a:spLocks noGrp="1"/>
          </p:cNvSpPr>
          <p:nvPr>
            <p:ph type="ftr" sz="quarter" idx="11"/>
          </p:nvPr>
        </p:nvSpPr>
        <p:spPr/>
        <p:txBody>
          <a:bodyPr/>
          <a:lstStyle/>
          <a:p>
            <a:r>
              <a:rPr lang="en-US"/>
              <a:t>Copyright © Sales Tax Institute 2024</a:t>
            </a:r>
          </a:p>
        </p:txBody>
      </p:sp>
      <p:sp>
        <p:nvSpPr>
          <p:cNvPr id="4" name="Slide Number Placeholder 3">
            <a:extLst>
              <a:ext uri="{FF2B5EF4-FFF2-40B4-BE49-F238E27FC236}">
                <a16:creationId xmlns:a16="http://schemas.microsoft.com/office/drawing/2014/main" id="{886C58EF-EE08-4F99-AD93-5BFD230779B5}"/>
              </a:ext>
            </a:extLst>
          </p:cNvPr>
          <p:cNvSpPr>
            <a:spLocks noGrp="1"/>
          </p:cNvSpPr>
          <p:nvPr>
            <p:ph type="sldNum" sz="quarter" idx="12"/>
          </p:nvPr>
        </p:nvSpPr>
        <p:spPr/>
        <p:txBody>
          <a:bodyPr/>
          <a:lstStyle/>
          <a:p>
            <a:fld id="{AB8124AB-DCE1-4A1F-8D34-95992C21DA95}" type="slidenum">
              <a:rPr lang="en-US" smtClean="0"/>
              <a:t>‹#›</a:t>
            </a:fld>
            <a:endParaRPr lang="en-US"/>
          </a:p>
        </p:txBody>
      </p:sp>
    </p:spTree>
    <p:extLst>
      <p:ext uri="{BB962C8B-B14F-4D97-AF65-F5344CB8AC3E}">
        <p14:creationId xmlns:p14="http://schemas.microsoft.com/office/powerpoint/2010/main" val="3182756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8507B-B412-4CD2-BC19-8D3302A46B89}"/>
              </a:ext>
            </a:extLst>
          </p:cNvPr>
          <p:cNvSpPr>
            <a:spLocks noGrp="1"/>
          </p:cNvSpPr>
          <p:nvPr>
            <p:ph type="title"/>
          </p:nvPr>
        </p:nvSpPr>
        <p:spPr/>
        <p:txBody>
          <a:body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0489E0D-9A3B-406C-B6D3-01B82B6BC02C}"/>
              </a:ext>
            </a:extLst>
          </p:cNvPr>
          <p:cNvSpPr>
            <a:spLocks noGrp="1"/>
          </p:cNvSpPr>
          <p:nvPr>
            <p:ph type="ftr" sz="quarter" idx="11"/>
          </p:nvPr>
        </p:nvSpPr>
        <p:spPr/>
        <p:txBody>
          <a:bodyPr/>
          <a:lstStyle>
            <a:lvl1pPr>
              <a:defRPr>
                <a:solidFill>
                  <a:schemeClr val="bg2"/>
                </a:solidFill>
              </a:defRPr>
            </a:lvl1pPr>
          </a:lstStyle>
          <a:p>
            <a:r>
              <a:rPr lang="en-US"/>
              <a:t>Copyright © Sales Tax Institute 2024</a:t>
            </a:r>
            <a:endParaRPr lang="en-US" dirty="0"/>
          </a:p>
        </p:txBody>
      </p:sp>
      <p:sp>
        <p:nvSpPr>
          <p:cNvPr id="7" name="Slide Number Placeholder 3">
            <a:extLst>
              <a:ext uri="{FF2B5EF4-FFF2-40B4-BE49-F238E27FC236}">
                <a16:creationId xmlns:a16="http://schemas.microsoft.com/office/drawing/2014/main" id="{2340D675-DC4D-41FE-A082-0FCC008B0C10}"/>
              </a:ext>
            </a:extLst>
          </p:cNvPr>
          <p:cNvSpPr>
            <a:spLocks noGrp="1"/>
          </p:cNvSpPr>
          <p:nvPr>
            <p:ph type="sldNum" sz="quarter" idx="4"/>
          </p:nvPr>
        </p:nvSpPr>
        <p:spPr>
          <a:xfrm>
            <a:off x="838200" y="6240238"/>
            <a:ext cx="2743200" cy="365125"/>
          </a:xfrm>
          <a:prstGeom prst="rect">
            <a:avLst/>
          </a:prstGeom>
        </p:spPr>
        <p:txBody>
          <a:bodyPr vert="horz" lIns="91440" tIns="45720" rIns="91440" bIns="45720" rtlCol="0" anchor="ctr"/>
          <a:lstStyle>
            <a:lvl1pPr algn="l">
              <a:defRPr sz="1200">
                <a:solidFill>
                  <a:schemeClr val="bg2"/>
                </a:solidFill>
              </a:defRPr>
            </a:lvl1pPr>
          </a:lstStyle>
          <a:p>
            <a:fld id="{62BFC0F0-E31D-44BF-B017-233CDB2896A6}" type="slidenum">
              <a:rPr lang="en-US" smtClean="0"/>
              <a:pPr/>
              <a:t>‹#›</a:t>
            </a:fld>
            <a:endParaRPr lang="en-US" dirty="0"/>
          </a:p>
        </p:txBody>
      </p:sp>
      <p:sp>
        <p:nvSpPr>
          <p:cNvPr id="18" name="Content Placeholder 17">
            <a:extLst>
              <a:ext uri="{FF2B5EF4-FFF2-40B4-BE49-F238E27FC236}">
                <a16:creationId xmlns:a16="http://schemas.microsoft.com/office/drawing/2014/main" id="{1293712B-5969-4247-A95D-169BDF54EC48}"/>
              </a:ext>
            </a:extLst>
          </p:cNvPr>
          <p:cNvSpPr>
            <a:spLocks noGrp="1"/>
          </p:cNvSpPr>
          <p:nvPr>
            <p:ph sz="quarter" idx="13"/>
          </p:nvPr>
        </p:nvSpPr>
        <p:spPr>
          <a:xfrm>
            <a:off x="838200" y="1916079"/>
            <a:ext cx="10515600" cy="40889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75978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olling Ques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8507B-B412-4CD2-BC19-8D3302A46B89}"/>
              </a:ext>
            </a:extLst>
          </p:cNvPr>
          <p:cNvSpPr>
            <a:spLocks noGrp="1"/>
          </p:cNvSpPr>
          <p:nvPr>
            <p:ph type="title"/>
          </p:nvPr>
        </p:nvSpPr>
        <p:spPr/>
        <p:txBody>
          <a:body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0489E0D-9A3B-406C-B6D3-01B82B6BC02C}"/>
              </a:ext>
            </a:extLst>
          </p:cNvPr>
          <p:cNvSpPr>
            <a:spLocks noGrp="1"/>
          </p:cNvSpPr>
          <p:nvPr>
            <p:ph type="ftr" sz="quarter" idx="11"/>
          </p:nvPr>
        </p:nvSpPr>
        <p:spPr/>
        <p:txBody>
          <a:bodyPr/>
          <a:lstStyle>
            <a:lvl1pPr>
              <a:defRPr>
                <a:solidFill>
                  <a:schemeClr val="bg2"/>
                </a:solidFill>
              </a:defRPr>
            </a:lvl1pPr>
          </a:lstStyle>
          <a:p>
            <a:r>
              <a:rPr lang="en-US"/>
              <a:t>Copyright © Sales Tax Institute 2024</a:t>
            </a:r>
            <a:endParaRPr lang="en-US" dirty="0"/>
          </a:p>
        </p:txBody>
      </p:sp>
      <p:sp>
        <p:nvSpPr>
          <p:cNvPr id="7" name="Slide Number Placeholder 3">
            <a:extLst>
              <a:ext uri="{FF2B5EF4-FFF2-40B4-BE49-F238E27FC236}">
                <a16:creationId xmlns:a16="http://schemas.microsoft.com/office/drawing/2014/main" id="{2340D675-DC4D-41FE-A082-0FCC008B0C10}"/>
              </a:ext>
            </a:extLst>
          </p:cNvPr>
          <p:cNvSpPr>
            <a:spLocks noGrp="1"/>
          </p:cNvSpPr>
          <p:nvPr>
            <p:ph type="sldNum" sz="quarter" idx="4"/>
          </p:nvPr>
        </p:nvSpPr>
        <p:spPr>
          <a:xfrm>
            <a:off x="838200" y="6240238"/>
            <a:ext cx="2743200" cy="365125"/>
          </a:xfrm>
          <a:prstGeom prst="rect">
            <a:avLst/>
          </a:prstGeom>
        </p:spPr>
        <p:txBody>
          <a:bodyPr vert="horz" lIns="91440" tIns="45720" rIns="91440" bIns="45720" rtlCol="0" anchor="ctr"/>
          <a:lstStyle>
            <a:lvl1pPr algn="l">
              <a:defRPr sz="1200">
                <a:solidFill>
                  <a:schemeClr val="bg2"/>
                </a:solidFill>
              </a:defRPr>
            </a:lvl1pPr>
          </a:lstStyle>
          <a:p>
            <a:fld id="{62BFC0F0-E31D-44BF-B017-233CDB2896A6}" type="slidenum">
              <a:rPr lang="en-US" smtClean="0"/>
              <a:pPr/>
              <a:t>‹#›</a:t>
            </a:fld>
            <a:endParaRPr lang="en-US" dirty="0"/>
          </a:p>
        </p:txBody>
      </p:sp>
      <p:sp>
        <p:nvSpPr>
          <p:cNvPr id="18" name="Content Placeholder 17">
            <a:extLst>
              <a:ext uri="{FF2B5EF4-FFF2-40B4-BE49-F238E27FC236}">
                <a16:creationId xmlns:a16="http://schemas.microsoft.com/office/drawing/2014/main" id="{1293712B-5969-4247-A95D-169BDF54EC48}"/>
              </a:ext>
            </a:extLst>
          </p:cNvPr>
          <p:cNvSpPr>
            <a:spLocks noGrp="1"/>
          </p:cNvSpPr>
          <p:nvPr>
            <p:ph sz="quarter" idx="13"/>
          </p:nvPr>
        </p:nvSpPr>
        <p:spPr>
          <a:xfrm>
            <a:off x="838200" y="2338595"/>
            <a:ext cx="10515600" cy="3666429"/>
          </a:xfrm>
        </p:spPr>
        <p:txBody>
          <a:bodyPr/>
          <a:lstStyle>
            <a:lvl1pPr marL="228600" indent="-228600">
              <a:buFont typeface="Courier New" panose="02070309020205020404" pitchFamily="49" charset="0"/>
              <a:buChar char="o"/>
              <a:defRPr b="1"/>
            </a:lvl1pPr>
          </a:lstStyle>
          <a:p>
            <a:pPr lvl="0"/>
            <a:r>
              <a:rPr lang="en-US"/>
              <a:t>Edit Master text styles</a:t>
            </a:r>
          </a:p>
        </p:txBody>
      </p:sp>
      <p:sp>
        <p:nvSpPr>
          <p:cNvPr id="6" name="Rectangle 5">
            <a:extLst>
              <a:ext uri="{FF2B5EF4-FFF2-40B4-BE49-F238E27FC236}">
                <a16:creationId xmlns:a16="http://schemas.microsoft.com/office/drawing/2014/main" id="{A78D374C-982A-439C-A5A0-F29B0160E18E}"/>
              </a:ext>
            </a:extLst>
          </p:cNvPr>
          <p:cNvSpPr/>
          <p:nvPr userDrawn="1"/>
        </p:nvSpPr>
        <p:spPr>
          <a:xfrm>
            <a:off x="457200" y="1726865"/>
            <a:ext cx="11277600" cy="40567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2E39F4A-128B-46DF-8AA9-05423B020368}"/>
              </a:ext>
            </a:extLst>
          </p:cNvPr>
          <p:cNvSpPr txBox="1"/>
          <p:nvPr userDrawn="1"/>
        </p:nvSpPr>
        <p:spPr>
          <a:xfrm>
            <a:off x="3581400" y="1727842"/>
            <a:ext cx="4724400" cy="400110"/>
          </a:xfrm>
          <a:prstGeom prst="rect">
            <a:avLst/>
          </a:prstGeom>
          <a:noFill/>
        </p:spPr>
        <p:txBody>
          <a:bodyPr wrap="square" rtlCol="0">
            <a:spAutoFit/>
          </a:bodyPr>
          <a:lstStyle/>
          <a:p>
            <a:pPr algn="ctr"/>
            <a:r>
              <a:rPr lang="en-US" sz="2000" dirty="0">
                <a:solidFill>
                  <a:schemeClr val="bg1"/>
                </a:solidFill>
                <a:latin typeface="+mj-lt"/>
              </a:rPr>
              <a:t>QUICK POLL</a:t>
            </a:r>
          </a:p>
        </p:txBody>
      </p:sp>
    </p:spTree>
    <p:extLst>
      <p:ext uri="{BB962C8B-B14F-4D97-AF65-F5344CB8AC3E}">
        <p14:creationId xmlns:p14="http://schemas.microsoft.com/office/powerpoint/2010/main" val="3104281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Arrow: Chevron 6">
            <a:extLst>
              <a:ext uri="{FF2B5EF4-FFF2-40B4-BE49-F238E27FC236}">
                <a16:creationId xmlns:a16="http://schemas.microsoft.com/office/drawing/2014/main" id="{B9C05B63-8E2C-4BFC-B6F7-56BC3ADF6B51}"/>
              </a:ext>
            </a:extLst>
          </p:cNvPr>
          <p:cNvSpPr/>
          <p:nvPr userDrawn="1"/>
        </p:nvSpPr>
        <p:spPr>
          <a:xfrm>
            <a:off x="425241" y="3767573"/>
            <a:ext cx="551542" cy="624114"/>
          </a:xfrm>
          <a:prstGeom prst="chevron">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itle 1">
            <a:extLst>
              <a:ext uri="{FF2B5EF4-FFF2-40B4-BE49-F238E27FC236}">
                <a16:creationId xmlns:a16="http://schemas.microsoft.com/office/drawing/2014/main" id="{18F5B8A7-0FF7-42B6-813A-B0F2565C498A}"/>
              </a:ext>
            </a:extLst>
          </p:cNvPr>
          <p:cNvSpPr>
            <a:spLocks noGrp="1"/>
          </p:cNvSpPr>
          <p:nvPr>
            <p:ph type="title"/>
          </p:nvPr>
        </p:nvSpPr>
        <p:spPr>
          <a:xfrm>
            <a:off x="1346200" y="3429000"/>
            <a:ext cx="10515600" cy="1133475"/>
          </a:xfrm>
        </p:spPr>
        <p:txBody>
          <a:bodyPr anchor="b"/>
          <a:lstStyle>
            <a:lvl1pPr>
              <a:defRPr sz="6000"/>
            </a:lvl1pPr>
          </a:lstStyle>
          <a:p>
            <a:r>
              <a:rPr lang="en-US"/>
              <a:t>Click to edit Master title style</a:t>
            </a:r>
            <a:endParaRPr lang="en-US" dirty="0"/>
          </a:p>
        </p:txBody>
      </p:sp>
      <p:sp>
        <p:nvSpPr>
          <p:cNvPr id="6" name="Text Placeholder 2">
            <a:extLst>
              <a:ext uri="{FF2B5EF4-FFF2-40B4-BE49-F238E27FC236}">
                <a16:creationId xmlns:a16="http://schemas.microsoft.com/office/drawing/2014/main" id="{EC4FD88B-35AB-4865-9BB5-34B0D7921DE4}"/>
              </a:ext>
            </a:extLst>
          </p:cNvPr>
          <p:cNvSpPr>
            <a:spLocks noGrp="1"/>
          </p:cNvSpPr>
          <p:nvPr>
            <p:ph type="body" idx="1"/>
          </p:nvPr>
        </p:nvSpPr>
        <p:spPr>
          <a:xfrm>
            <a:off x="1346200" y="4675188"/>
            <a:ext cx="10515600" cy="554037"/>
          </a:xfrm>
        </p:spPr>
        <p:txBody>
          <a:bodyPr>
            <a:normAutofit/>
          </a:bodyPr>
          <a:lstStyle>
            <a:lvl1pPr marL="0" indent="0">
              <a:buNone/>
              <a:defRPr sz="28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672488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72C025E-8EC0-47C5-9135-20DD77791C5E}"/>
              </a:ext>
            </a:extLst>
          </p:cNvPr>
          <p:cNvSpPr/>
          <p:nvPr userDrawn="1"/>
        </p:nvSpPr>
        <p:spPr>
          <a:xfrm>
            <a:off x="0" y="0"/>
            <a:ext cx="42672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B813CD21-7DC7-4F2B-9A93-4577C90EC841}"/>
              </a:ext>
            </a:extLst>
          </p:cNvPr>
          <p:cNvSpPr>
            <a:spLocks noGrp="1"/>
          </p:cNvSpPr>
          <p:nvPr>
            <p:ph type="title" hasCustomPrompt="1"/>
          </p:nvPr>
        </p:nvSpPr>
        <p:spPr>
          <a:xfrm>
            <a:off x="800099" y="2295525"/>
            <a:ext cx="3086101" cy="1133475"/>
          </a:xfrm>
        </p:spPr>
        <p:txBody>
          <a:bodyPr anchor="b">
            <a:normAutofit/>
          </a:bodyPr>
          <a:lstStyle>
            <a:lvl1pPr>
              <a:defRPr sz="4000"/>
            </a:lvl1pPr>
          </a:lstStyle>
          <a:p>
            <a:r>
              <a:rPr lang="en-US" dirty="0"/>
              <a:t>Click to edit title</a:t>
            </a:r>
          </a:p>
        </p:txBody>
      </p:sp>
      <p:sp>
        <p:nvSpPr>
          <p:cNvPr id="9" name="Text Placeholder 2">
            <a:extLst>
              <a:ext uri="{FF2B5EF4-FFF2-40B4-BE49-F238E27FC236}">
                <a16:creationId xmlns:a16="http://schemas.microsoft.com/office/drawing/2014/main" id="{E1A8A212-4DC8-4E2C-B276-9FEA886E926C}"/>
              </a:ext>
            </a:extLst>
          </p:cNvPr>
          <p:cNvSpPr>
            <a:spLocks noGrp="1"/>
          </p:cNvSpPr>
          <p:nvPr>
            <p:ph type="body" idx="1"/>
          </p:nvPr>
        </p:nvSpPr>
        <p:spPr>
          <a:xfrm>
            <a:off x="800099" y="3646488"/>
            <a:ext cx="3086101" cy="1058862"/>
          </a:xfrm>
        </p:spPr>
        <p:txBody>
          <a:bodyPr>
            <a:normAutofit/>
          </a:bodyPr>
          <a:lstStyle>
            <a:lvl1pPr marL="0" indent="0">
              <a:buNone/>
              <a:defRPr sz="28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0" name="Arrow: Chevron 9">
            <a:extLst>
              <a:ext uri="{FF2B5EF4-FFF2-40B4-BE49-F238E27FC236}">
                <a16:creationId xmlns:a16="http://schemas.microsoft.com/office/drawing/2014/main" id="{060840F2-2155-484B-8AD3-27745F77EF39}"/>
              </a:ext>
            </a:extLst>
          </p:cNvPr>
          <p:cNvSpPr/>
          <p:nvPr userDrawn="1"/>
        </p:nvSpPr>
        <p:spPr>
          <a:xfrm>
            <a:off x="228146" y="2295525"/>
            <a:ext cx="427286" cy="483508"/>
          </a:xfrm>
          <a:prstGeom prst="chevron">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Content Placeholder 2">
            <a:extLst>
              <a:ext uri="{FF2B5EF4-FFF2-40B4-BE49-F238E27FC236}">
                <a16:creationId xmlns:a16="http://schemas.microsoft.com/office/drawing/2014/main" id="{79F09E7E-1CC1-490B-AFC6-C28D3B98096A}"/>
              </a:ext>
            </a:extLst>
          </p:cNvPr>
          <p:cNvSpPr>
            <a:spLocks noGrp="1"/>
          </p:cNvSpPr>
          <p:nvPr>
            <p:ph sz="quarter" idx="10"/>
          </p:nvPr>
        </p:nvSpPr>
        <p:spPr>
          <a:xfrm>
            <a:off x="4610100" y="519112"/>
            <a:ext cx="7096125" cy="58197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20FA2239-9FA8-4203-898E-8D1CD1ADB8BC}"/>
              </a:ext>
            </a:extLst>
          </p:cNvPr>
          <p:cNvSpPr>
            <a:spLocks noGrp="1"/>
          </p:cNvSpPr>
          <p:nvPr>
            <p:ph type="ftr" sz="quarter" idx="11"/>
          </p:nvPr>
        </p:nvSpPr>
        <p:spPr/>
        <p:txBody>
          <a:bodyPr/>
          <a:lstStyle/>
          <a:p>
            <a:r>
              <a:rPr lang="en-US"/>
              <a:t>Copyright © Sales Tax Institute 2024</a:t>
            </a:r>
            <a:endParaRPr lang="en-US" dirty="0"/>
          </a:p>
        </p:txBody>
      </p:sp>
      <p:sp>
        <p:nvSpPr>
          <p:cNvPr id="5" name="Slide Number Placeholder 4">
            <a:extLst>
              <a:ext uri="{FF2B5EF4-FFF2-40B4-BE49-F238E27FC236}">
                <a16:creationId xmlns:a16="http://schemas.microsoft.com/office/drawing/2014/main" id="{F1D4B14F-ACC2-46B3-9244-788917105C62}"/>
              </a:ext>
            </a:extLst>
          </p:cNvPr>
          <p:cNvSpPr>
            <a:spLocks noGrp="1"/>
          </p:cNvSpPr>
          <p:nvPr>
            <p:ph type="sldNum" sz="quarter" idx="12"/>
          </p:nvPr>
        </p:nvSpPr>
        <p:spPr/>
        <p:txBody>
          <a:bodyPr/>
          <a:lstStyle/>
          <a:p>
            <a:fld id="{62BFC0F0-E31D-44BF-B017-233CDB2896A6}" type="slidenum">
              <a:rPr lang="en-US" smtClean="0"/>
              <a:pPr/>
              <a:t>‹#›</a:t>
            </a:fld>
            <a:endParaRPr lang="en-US" dirty="0"/>
          </a:p>
        </p:txBody>
      </p:sp>
    </p:spTree>
    <p:extLst>
      <p:ext uri="{BB962C8B-B14F-4D97-AF65-F5344CB8AC3E}">
        <p14:creationId xmlns:p14="http://schemas.microsoft.com/office/powerpoint/2010/main" val="97167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Instructo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CB246587-FF52-4BFB-81E5-1E6B841DECE0}"/>
              </a:ext>
            </a:extLst>
          </p:cNvPr>
          <p:cNvSpPr>
            <a:spLocks noGrp="1"/>
          </p:cNvSpPr>
          <p:nvPr>
            <p:ph type="body" idx="10" hasCustomPrompt="1"/>
          </p:nvPr>
        </p:nvSpPr>
        <p:spPr>
          <a:xfrm>
            <a:off x="819150" y="4300474"/>
            <a:ext cx="2867933" cy="457200"/>
          </a:xfrm>
        </p:spPr>
        <p:txBody>
          <a:bodyPr>
            <a:normAutofit/>
          </a:bodyPr>
          <a:lstStyle>
            <a:lvl1pPr marL="0" indent="0">
              <a:buNone/>
              <a:defRPr sz="24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Company</a:t>
            </a:r>
          </a:p>
        </p:txBody>
      </p:sp>
      <p:sp>
        <p:nvSpPr>
          <p:cNvPr id="27" name="Content Placeholder 26">
            <a:extLst>
              <a:ext uri="{FF2B5EF4-FFF2-40B4-BE49-F238E27FC236}">
                <a16:creationId xmlns:a16="http://schemas.microsoft.com/office/drawing/2014/main" id="{9D7E7F44-D7BE-4587-89D6-B421CF856022}"/>
              </a:ext>
            </a:extLst>
          </p:cNvPr>
          <p:cNvSpPr>
            <a:spLocks noGrp="1"/>
          </p:cNvSpPr>
          <p:nvPr>
            <p:ph sz="quarter" idx="12" hasCustomPrompt="1"/>
          </p:nvPr>
        </p:nvSpPr>
        <p:spPr>
          <a:xfrm>
            <a:off x="819150" y="3806987"/>
            <a:ext cx="2867025" cy="457200"/>
          </a:xfrm>
        </p:spPr>
        <p:txBody>
          <a:bodyPr/>
          <a:lstStyle>
            <a:lvl1pPr marL="0" indent="0">
              <a:buNone/>
              <a:defRPr sz="3200">
                <a:solidFill>
                  <a:schemeClr val="bg1"/>
                </a:solidFill>
                <a:latin typeface="+mj-lt"/>
              </a:defRPr>
            </a:lvl1pPr>
          </a:lstStyle>
          <a:p>
            <a:pPr lvl="0"/>
            <a:r>
              <a:rPr lang="en-US" dirty="0"/>
              <a:t>Name</a:t>
            </a:r>
          </a:p>
        </p:txBody>
      </p:sp>
      <p:sp>
        <p:nvSpPr>
          <p:cNvPr id="30" name="Content Placeholder 26">
            <a:extLst>
              <a:ext uri="{FF2B5EF4-FFF2-40B4-BE49-F238E27FC236}">
                <a16:creationId xmlns:a16="http://schemas.microsoft.com/office/drawing/2014/main" id="{5B97D9ED-C08D-4A99-A27A-4A6A3ABD6215}"/>
              </a:ext>
            </a:extLst>
          </p:cNvPr>
          <p:cNvSpPr>
            <a:spLocks noGrp="1"/>
          </p:cNvSpPr>
          <p:nvPr>
            <p:ph sz="quarter" idx="15" hasCustomPrompt="1"/>
          </p:nvPr>
        </p:nvSpPr>
        <p:spPr>
          <a:xfrm>
            <a:off x="4476750" y="1415263"/>
            <a:ext cx="7067550" cy="4023512"/>
          </a:xfrm>
        </p:spPr>
        <p:txBody>
          <a:bodyPr>
            <a:normAutofit/>
          </a:bodyPr>
          <a:lstStyle>
            <a:lvl1pPr marL="342900" indent="-342900">
              <a:buFont typeface="Arial" panose="020B0604020202020204" pitchFamily="34" charset="0"/>
              <a:buChar char="•"/>
              <a:defRPr sz="3200">
                <a:solidFill>
                  <a:schemeClr val="tx1"/>
                </a:solidFill>
                <a:latin typeface="+mn-lt"/>
              </a:defRPr>
            </a:lvl1pPr>
          </a:lstStyle>
          <a:p>
            <a:pPr lvl="0"/>
            <a:r>
              <a:rPr lang="en-US" dirty="0"/>
              <a:t>Description</a:t>
            </a:r>
          </a:p>
        </p:txBody>
      </p:sp>
      <p:sp>
        <p:nvSpPr>
          <p:cNvPr id="35" name="Picture Placeholder 33">
            <a:extLst>
              <a:ext uri="{FF2B5EF4-FFF2-40B4-BE49-F238E27FC236}">
                <a16:creationId xmlns:a16="http://schemas.microsoft.com/office/drawing/2014/main" id="{A0ABB000-4DAB-4EDE-8A34-0949BCFA1884}"/>
              </a:ext>
            </a:extLst>
          </p:cNvPr>
          <p:cNvSpPr>
            <a:spLocks noGrp="1"/>
          </p:cNvSpPr>
          <p:nvPr>
            <p:ph type="pic" sz="quarter" idx="18"/>
          </p:nvPr>
        </p:nvSpPr>
        <p:spPr>
          <a:xfrm>
            <a:off x="1062248" y="1022210"/>
            <a:ext cx="2417884" cy="2397532"/>
          </a:xfrm>
        </p:spPr>
        <p:txBody>
          <a:bodyPr/>
          <a:lstStyle>
            <a:lvl1pPr marL="0" indent="0">
              <a:buNone/>
              <a:defRPr/>
            </a:lvl1pPr>
          </a:lstStyle>
          <a:p>
            <a:r>
              <a:rPr lang="en-US"/>
              <a:t>Click icon to add picture</a:t>
            </a:r>
            <a:endParaRPr lang="en-US" dirty="0"/>
          </a:p>
        </p:txBody>
      </p:sp>
      <p:sp>
        <p:nvSpPr>
          <p:cNvPr id="4" name="Footer Placeholder 3">
            <a:extLst>
              <a:ext uri="{FF2B5EF4-FFF2-40B4-BE49-F238E27FC236}">
                <a16:creationId xmlns:a16="http://schemas.microsoft.com/office/drawing/2014/main" id="{BC7F2B0D-F6B2-4F54-A750-A5DBB2E805E8}"/>
              </a:ext>
            </a:extLst>
          </p:cNvPr>
          <p:cNvSpPr>
            <a:spLocks noGrp="1"/>
          </p:cNvSpPr>
          <p:nvPr>
            <p:ph type="ftr" sz="quarter" idx="20"/>
          </p:nvPr>
        </p:nvSpPr>
        <p:spPr/>
        <p:txBody>
          <a:bodyPr/>
          <a:lstStyle/>
          <a:p>
            <a:r>
              <a:rPr lang="en-US"/>
              <a:t>Copyright © Sales Tax Institute 2024</a:t>
            </a:r>
            <a:endParaRPr lang="en-US" dirty="0"/>
          </a:p>
        </p:txBody>
      </p:sp>
      <p:sp>
        <p:nvSpPr>
          <p:cNvPr id="5" name="Slide Number Placeholder 4">
            <a:extLst>
              <a:ext uri="{FF2B5EF4-FFF2-40B4-BE49-F238E27FC236}">
                <a16:creationId xmlns:a16="http://schemas.microsoft.com/office/drawing/2014/main" id="{4785962B-3735-4980-BBC3-CA2C647F6CDF}"/>
              </a:ext>
            </a:extLst>
          </p:cNvPr>
          <p:cNvSpPr>
            <a:spLocks noGrp="1"/>
          </p:cNvSpPr>
          <p:nvPr>
            <p:ph type="sldNum" sz="quarter" idx="21"/>
          </p:nvPr>
        </p:nvSpPr>
        <p:spPr/>
        <p:txBody>
          <a:bodyPr/>
          <a:lstStyle/>
          <a:p>
            <a:fld id="{62BFC0F0-E31D-44BF-B017-233CDB2896A6}" type="slidenum">
              <a:rPr lang="en-US" smtClean="0"/>
              <a:pPr/>
              <a:t>‹#›</a:t>
            </a:fld>
            <a:endParaRPr lang="en-US" dirty="0"/>
          </a:p>
        </p:txBody>
      </p:sp>
      <p:sp>
        <p:nvSpPr>
          <p:cNvPr id="8" name="Rectangle 7">
            <a:extLst>
              <a:ext uri="{FF2B5EF4-FFF2-40B4-BE49-F238E27FC236}">
                <a16:creationId xmlns:a16="http://schemas.microsoft.com/office/drawing/2014/main" id="{7601F41A-085A-4712-9498-A4C8AD7A42AB}"/>
              </a:ext>
            </a:extLst>
          </p:cNvPr>
          <p:cNvSpPr/>
          <p:nvPr userDrawn="1"/>
        </p:nvSpPr>
        <p:spPr>
          <a:xfrm>
            <a:off x="952102" y="901888"/>
            <a:ext cx="2638176" cy="2638176"/>
          </a:xfrm>
          <a:prstGeom prst="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6880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 Instructo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990D7-3691-4220-A970-2CE1B31C1874}"/>
              </a:ext>
            </a:extLst>
          </p:cNvPr>
          <p:cNvSpPr>
            <a:spLocks noGrp="1"/>
          </p:cNvSpPr>
          <p:nvPr>
            <p:ph type="title" hasCustomPrompt="1"/>
          </p:nvPr>
        </p:nvSpPr>
        <p:spPr>
          <a:xfrm>
            <a:off x="1966461" y="2971800"/>
            <a:ext cx="2867933" cy="457200"/>
          </a:xfrm>
        </p:spPr>
        <p:txBody>
          <a:bodyPr anchor="b">
            <a:noAutofit/>
          </a:bodyPr>
          <a:lstStyle>
            <a:lvl1pPr>
              <a:defRPr sz="3200"/>
            </a:lvl1pPr>
          </a:lstStyle>
          <a:p>
            <a:r>
              <a:rPr lang="en-US" dirty="0"/>
              <a:t>Name</a:t>
            </a:r>
          </a:p>
        </p:txBody>
      </p:sp>
      <p:sp>
        <p:nvSpPr>
          <p:cNvPr id="3" name="Text Placeholder 2">
            <a:extLst>
              <a:ext uri="{FF2B5EF4-FFF2-40B4-BE49-F238E27FC236}">
                <a16:creationId xmlns:a16="http://schemas.microsoft.com/office/drawing/2014/main" id="{C7962640-E240-4CF4-8C1B-3D5EB49349BF}"/>
              </a:ext>
            </a:extLst>
          </p:cNvPr>
          <p:cNvSpPr>
            <a:spLocks noGrp="1"/>
          </p:cNvSpPr>
          <p:nvPr>
            <p:ph type="body" idx="1" hasCustomPrompt="1"/>
          </p:nvPr>
        </p:nvSpPr>
        <p:spPr>
          <a:xfrm>
            <a:off x="1966461" y="3465287"/>
            <a:ext cx="2867933" cy="457200"/>
          </a:xfrm>
        </p:spPr>
        <p:txBody>
          <a:bodyPr>
            <a:normAutofit/>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Company</a:t>
            </a:r>
          </a:p>
        </p:txBody>
      </p:sp>
      <p:sp>
        <p:nvSpPr>
          <p:cNvPr id="11" name="Text Placeholder 2">
            <a:extLst>
              <a:ext uri="{FF2B5EF4-FFF2-40B4-BE49-F238E27FC236}">
                <a16:creationId xmlns:a16="http://schemas.microsoft.com/office/drawing/2014/main" id="{CB246587-FF52-4BFB-81E5-1E6B841DECE0}"/>
              </a:ext>
            </a:extLst>
          </p:cNvPr>
          <p:cNvSpPr>
            <a:spLocks noGrp="1"/>
          </p:cNvSpPr>
          <p:nvPr>
            <p:ph type="body" idx="10" hasCustomPrompt="1"/>
          </p:nvPr>
        </p:nvSpPr>
        <p:spPr>
          <a:xfrm>
            <a:off x="7357607" y="3465287"/>
            <a:ext cx="2867933" cy="457200"/>
          </a:xfrm>
        </p:spPr>
        <p:txBody>
          <a:bodyPr>
            <a:normAutofit/>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Company</a:t>
            </a:r>
          </a:p>
        </p:txBody>
      </p:sp>
      <p:sp>
        <p:nvSpPr>
          <p:cNvPr id="27" name="Content Placeholder 26">
            <a:extLst>
              <a:ext uri="{FF2B5EF4-FFF2-40B4-BE49-F238E27FC236}">
                <a16:creationId xmlns:a16="http://schemas.microsoft.com/office/drawing/2014/main" id="{9D7E7F44-D7BE-4587-89D6-B421CF856022}"/>
              </a:ext>
            </a:extLst>
          </p:cNvPr>
          <p:cNvSpPr>
            <a:spLocks noGrp="1"/>
          </p:cNvSpPr>
          <p:nvPr>
            <p:ph sz="quarter" idx="12" hasCustomPrompt="1"/>
          </p:nvPr>
        </p:nvSpPr>
        <p:spPr>
          <a:xfrm>
            <a:off x="7357607" y="2971800"/>
            <a:ext cx="2867025" cy="457200"/>
          </a:xfrm>
        </p:spPr>
        <p:txBody>
          <a:bodyPr/>
          <a:lstStyle>
            <a:lvl1pPr marL="0" indent="0">
              <a:buNone/>
              <a:defRPr sz="3200">
                <a:solidFill>
                  <a:schemeClr val="bg1"/>
                </a:solidFill>
                <a:latin typeface="+mj-lt"/>
              </a:defRPr>
            </a:lvl1pPr>
          </a:lstStyle>
          <a:p>
            <a:pPr lvl="0"/>
            <a:r>
              <a:rPr lang="en-US" dirty="0"/>
              <a:t>Name</a:t>
            </a:r>
          </a:p>
        </p:txBody>
      </p:sp>
      <p:sp>
        <p:nvSpPr>
          <p:cNvPr id="29" name="Content Placeholder 26">
            <a:extLst>
              <a:ext uri="{FF2B5EF4-FFF2-40B4-BE49-F238E27FC236}">
                <a16:creationId xmlns:a16="http://schemas.microsoft.com/office/drawing/2014/main" id="{19C638DB-4D67-4C4E-8BF8-554D7CA0721F}"/>
              </a:ext>
            </a:extLst>
          </p:cNvPr>
          <p:cNvSpPr>
            <a:spLocks noGrp="1"/>
          </p:cNvSpPr>
          <p:nvPr>
            <p:ph sz="quarter" idx="14" hasCustomPrompt="1"/>
          </p:nvPr>
        </p:nvSpPr>
        <p:spPr>
          <a:xfrm>
            <a:off x="1953081" y="4105275"/>
            <a:ext cx="2867025" cy="1838325"/>
          </a:xfrm>
        </p:spPr>
        <p:txBody>
          <a:bodyPr>
            <a:normAutofit/>
          </a:bodyPr>
          <a:lstStyle>
            <a:lvl1pPr marL="0" indent="0">
              <a:buNone/>
              <a:defRPr sz="2000">
                <a:solidFill>
                  <a:schemeClr val="bg1"/>
                </a:solidFill>
                <a:latin typeface="+mn-lt"/>
              </a:defRPr>
            </a:lvl1pPr>
          </a:lstStyle>
          <a:p>
            <a:pPr lvl="0"/>
            <a:r>
              <a:rPr lang="en-US" dirty="0"/>
              <a:t>Description</a:t>
            </a:r>
          </a:p>
        </p:txBody>
      </p:sp>
      <p:sp>
        <p:nvSpPr>
          <p:cNvPr id="30" name="Content Placeholder 26">
            <a:extLst>
              <a:ext uri="{FF2B5EF4-FFF2-40B4-BE49-F238E27FC236}">
                <a16:creationId xmlns:a16="http://schemas.microsoft.com/office/drawing/2014/main" id="{5B97D9ED-C08D-4A99-A27A-4A6A3ABD6215}"/>
              </a:ext>
            </a:extLst>
          </p:cNvPr>
          <p:cNvSpPr>
            <a:spLocks noGrp="1"/>
          </p:cNvSpPr>
          <p:nvPr>
            <p:ph sz="quarter" idx="15" hasCustomPrompt="1"/>
          </p:nvPr>
        </p:nvSpPr>
        <p:spPr>
          <a:xfrm>
            <a:off x="7357607" y="4105275"/>
            <a:ext cx="2867025" cy="1838325"/>
          </a:xfrm>
        </p:spPr>
        <p:txBody>
          <a:bodyPr>
            <a:normAutofit/>
          </a:bodyPr>
          <a:lstStyle>
            <a:lvl1pPr marL="0" indent="0">
              <a:buNone/>
              <a:defRPr sz="2000">
                <a:solidFill>
                  <a:schemeClr val="bg1"/>
                </a:solidFill>
                <a:latin typeface="+mn-lt"/>
              </a:defRPr>
            </a:lvl1pPr>
          </a:lstStyle>
          <a:p>
            <a:pPr lvl="0"/>
            <a:r>
              <a:rPr lang="en-US" dirty="0"/>
              <a:t>Description</a:t>
            </a:r>
          </a:p>
        </p:txBody>
      </p:sp>
      <p:sp>
        <p:nvSpPr>
          <p:cNvPr id="34" name="Picture Placeholder 33">
            <a:extLst>
              <a:ext uri="{FF2B5EF4-FFF2-40B4-BE49-F238E27FC236}">
                <a16:creationId xmlns:a16="http://schemas.microsoft.com/office/drawing/2014/main" id="{75B465B2-BF96-46F5-BCFC-5A0154D9F59A}"/>
              </a:ext>
            </a:extLst>
          </p:cNvPr>
          <p:cNvSpPr>
            <a:spLocks noGrp="1"/>
          </p:cNvSpPr>
          <p:nvPr>
            <p:ph type="pic" sz="quarter" idx="17"/>
          </p:nvPr>
        </p:nvSpPr>
        <p:spPr>
          <a:xfrm>
            <a:off x="2376489" y="603025"/>
            <a:ext cx="2047875" cy="2030638"/>
          </a:xfrm>
        </p:spPr>
        <p:txBody>
          <a:bodyPr/>
          <a:lstStyle>
            <a:lvl1pPr marL="0" indent="0">
              <a:buNone/>
              <a:defRPr/>
            </a:lvl1pPr>
          </a:lstStyle>
          <a:p>
            <a:r>
              <a:rPr lang="en-US"/>
              <a:t>Click icon to add picture</a:t>
            </a:r>
            <a:endParaRPr lang="en-US" dirty="0"/>
          </a:p>
        </p:txBody>
      </p:sp>
      <p:sp>
        <p:nvSpPr>
          <p:cNvPr id="35" name="Picture Placeholder 33">
            <a:extLst>
              <a:ext uri="{FF2B5EF4-FFF2-40B4-BE49-F238E27FC236}">
                <a16:creationId xmlns:a16="http://schemas.microsoft.com/office/drawing/2014/main" id="{A0ABB000-4DAB-4EDE-8A34-0949BCFA1884}"/>
              </a:ext>
            </a:extLst>
          </p:cNvPr>
          <p:cNvSpPr>
            <a:spLocks noGrp="1"/>
          </p:cNvSpPr>
          <p:nvPr>
            <p:ph type="pic" sz="quarter" idx="18"/>
          </p:nvPr>
        </p:nvSpPr>
        <p:spPr>
          <a:xfrm>
            <a:off x="7767181" y="603025"/>
            <a:ext cx="2047875" cy="2030638"/>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2569007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 Instructo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990D7-3691-4220-A970-2CE1B31C1874}"/>
              </a:ext>
            </a:extLst>
          </p:cNvPr>
          <p:cNvSpPr>
            <a:spLocks noGrp="1"/>
          </p:cNvSpPr>
          <p:nvPr>
            <p:ph type="title" hasCustomPrompt="1"/>
          </p:nvPr>
        </p:nvSpPr>
        <p:spPr>
          <a:xfrm>
            <a:off x="618217" y="2971800"/>
            <a:ext cx="2867933" cy="457200"/>
          </a:xfrm>
        </p:spPr>
        <p:txBody>
          <a:bodyPr anchor="b">
            <a:noAutofit/>
          </a:bodyPr>
          <a:lstStyle>
            <a:lvl1pPr>
              <a:defRPr sz="3200"/>
            </a:lvl1pPr>
          </a:lstStyle>
          <a:p>
            <a:r>
              <a:rPr lang="en-US" dirty="0"/>
              <a:t>Name</a:t>
            </a:r>
          </a:p>
        </p:txBody>
      </p:sp>
      <p:sp>
        <p:nvSpPr>
          <p:cNvPr id="3" name="Text Placeholder 2">
            <a:extLst>
              <a:ext uri="{FF2B5EF4-FFF2-40B4-BE49-F238E27FC236}">
                <a16:creationId xmlns:a16="http://schemas.microsoft.com/office/drawing/2014/main" id="{C7962640-E240-4CF4-8C1B-3D5EB49349BF}"/>
              </a:ext>
            </a:extLst>
          </p:cNvPr>
          <p:cNvSpPr>
            <a:spLocks noGrp="1"/>
          </p:cNvSpPr>
          <p:nvPr>
            <p:ph type="body" idx="1" hasCustomPrompt="1"/>
          </p:nvPr>
        </p:nvSpPr>
        <p:spPr>
          <a:xfrm>
            <a:off x="618217" y="3465287"/>
            <a:ext cx="2867933" cy="457200"/>
          </a:xfrm>
        </p:spPr>
        <p:txBody>
          <a:bodyPr>
            <a:normAutofit/>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Company</a:t>
            </a:r>
          </a:p>
        </p:txBody>
      </p:sp>
      <p:sp>
        <p:nvSpPr>
          <p:cNvPr id="11" name="Text Placeholder 2">
            <a:extLst>
              <a:ext uri="{FF2B5EF4-FFF2-40B4-BE49-F238E27FC236}">
                <a16:creationId xmlns:a16="http://schemas.microsoft.com/office/drawing/2014/main" id="{CB246587-FF52-4BFB-81E5-1E6B841DECE0}"/>
              </a:ext>
            </a:extLst>
          </p:cNvPr>
          <p:cNvSpPr>
            <a:spLocks noGrp="1"/>
          </p:cNvSpPr>
          <p:nvPr>
            <p:ph type="body" idx="10" hasCustomPrompt="1"/>
          </p:nvPr>
        </p:nvSpPr>
        <p:spPr>
          <a:xfrm>
            <a:off x="4662032" y="3465287"/>
            <a:ext cx="2867933" cy="457200"/>
          </a:xfrm>
        </p:spPr>
        <p:txBody>
          <a:bodyPr>
            <a:normAutofit/>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Company</a:t>
            </a:r>
          </a:p>
        </p:txBody>
      </p:sp>
      <p:sp>
        <p:nvSpPr>
          <p:cNvPr id="12" name="Text Placeholder 2">
            <a:extLst>
              <a:ext uri="{FF2B5EF4-FFF2-40B4-BE49-F238E27FC236}">
                <a16:creationId xmlns:a16="http://schemas.microsoft.com/office/drawing/2014/main" id="{14B9EB4A-0E8A-40E9-866E-C1DDA786A27A}"/>
              </a:ext>
            </a:extLst>
          </p:cNvPr>
          <p:cNvSpPr>
            <a:spLocks noGrp="1"/>
          </p:cNvSpPr>
          <p:nvPr>
            <p:ph type="body" idx="11" hasCustomPrompt="1"/>
          </p:nvPr>
        </p:nvSpPr>
        <p:spPr>
          <a:xfrm>
            <a:off x="8720137" y="3465287"/>
            <a:ext cx="2867933" cy="457200"/>
          </a:xfrm>
        </p:spPr>
        <p:txBody>
          <a:bodyPr>
            <a:normAutofit/>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Company</a:t>
            </a:r>
          </a:p>
        </p:txBody>
      </p:sp>
      <p:sp>
        <p:nvSpPr>
          <p:cNvPr id="27" name="Content Placeholder 26">
            <a:extLst>
              <a:ext uri="{FF2B5EF4-FFF2-40B4-BE49-F238E27FC236}">
                <a16:creationId xmlns:a16="http://schemas.microsoft.com/office/drawing/2014/main" id="{9D7E7F44-D7BE-4587-89D6-B421CF856022}"/>
              </a:ext>
            </a:extLst>
          </p:cNvPr>
          <p:cNvSpPr>
            <a:spLocks noGrp="1"/>
          </p:cNvSpPr>
          <p:nvPr>
            <p:ph sz="quarter" idx="12" hasCustomPrompt="1"/>
          </p:nvPr>
        </p:nvSpPr>
        <p:spPr>
          <a:xfrm>
            <a:off x="4662032" y="2971800"/>
            <a:ext cx="2867025" cy="457200"/>
          </a:xfrm>
        </p:spPr>
        <p:txBody>
          <a:bodyPr/>
          <a:lstStyle>
            <a:lvl1pPr marL="0" indent="0">
              <a:buNone/>
              <a:defRPr sz="3200">
                <a:solidFill>
                  <a:schemeClr val="bg1"/>
                </a:solidFill>
                <a:latin typeface="+mj-lt"/>
              </a:defRPr>
            </a:lvl1pPr>
          </a:lstStyle>
          <a:p>
            <a:pPr lvl="0"/>
            <a:r>
              <a:rPr lang="en-US" dirty="0"/>
              <a:t>Name</a:t>
            </a:r>
          </a:p>
        </p:txBody>
      </p:sp>
      <p:sp>
        <p:nvSpPr>
          <p:cNvPr id="28" name="Content Placeholder 26">
            <a:extLst>
              <a:ext uri="{FF2B5EF4-FFF2-40B4-BE49-F238E27FC236}">
                <a16:creationId xmlns:a16="http://schemas.microsoft.com/office/drawing/2014/main" id="{D29DC977-AB6F-4BE2-88BC-EF5488DE205F}"/>
              </a:ext>
            </a:extLst>
          </p:cNvPr>
          <p:cNvSpPr>
            <a:spLocks noGrp="1"/>
          </p:cNvSpPr>
          <p:nvPr>
            <p:ph sz="quarter" idx="13" hasCustomPrompt="1"/>
          </p:nvPr>
        </p:nvSpPr>
        <p:spPr>
          <a:xfrm>
            <a:off x="8720137" y="2971800"/>
            <a:ext cx="2867025" cy="457200"/>
          </a:xfrm>
        </p:spPr>
        <p:txBody>
          <a:bodyPr/>
          <a:lstStyle>
            <a:lvl1pPr marL="0" indent="0">
              <a:buNone/>
              <a:defRPr sz="3200">
                <a:solidFill>
                  <a:schemeClr val="bg1"/>
                </a:solidFill>
                <a:latin typeface="+mj-lt"/>
              </a:defRPr>
            </a:lvl1pPr>
          </a:lstStyle>
          <a:p>
            <a:pPr lvl="0"/>
            <a:r>
              <a:rPr lang="en-US" dirty="0"/>
              <a:t>Name</a:t>
            </a:r>
          </a:p>
        </p:txBody>
      </p:sp>
      <p:sp>
        <p:nvSpPr>
          <p:cNvPr id="29" name="Content Placeholder 26">
            <a:extLst>
              <a:ext uri="{FF2B5EF4-FFF2-40B4-BE49-F238E27FC236}">
                <a16:creationId xmlns:a16="http://schemas.microsoft.com/office/drawing/2014/main" id="{19C638DB-4D67-4C4E-8BF8-554D7CA0721F}"/>
              </a:ext>
            </a:extLst>
          </p:cNvPr>
          <p:cNvSpPr>
            <a:spLocks noGrp="1"/>
          </p:cNvSpPr>
          <p:nvPr>
            <p:ph sz="quarter" idx="14" hasCustomPrompt="1"/>
          </p:nvPr>
        </p:nvSpPr>
        <p:spPr>
          <a:xfrm>
            <a:off x="604837" y="4105275"/>
            <a:ext cx="2867025" cy="1838325"/>
          </a:xfrm>
        </p:spPr>
        <p:txBody>
          <a:bodyPr>
            <a:normAutofit/>
          </a:bodyPr>
          <a:lstStyle>
            <a:lvl1pPr marL="0" indent="0">
              <a:buNone/>
              <a:defRPr sz="2000">
                <a:solidFill>
                  <a:schemeClr val="bg1"/>
                </a:solidFill>
                <a:latin typeface="+mn-lt"/>
              </a:defRPr>
            </a:lvl1pPr>
          </a:lstStyle>
          <a:p>
            <a:pPr lvl="0"/>
            <a:r>
              <a:rPr lang="en-US" dirty="0"/>
              <a:t>Description</a:t>
            </a:r>
          </a:p>
        </p:txBody>
      </p:sp>
      <p:sp>
        <p:nvSpPr>
          <p:cNvPr id="30" name="Content Placeholder 26">
            <a:extLst>
              <a:ext uri="{FF2B5EF4-FFF2-40B4-BE49-F238E27FC236}">
                <a16:creationId xmlns:a16="http://schemas.microsoft.com/office/drawing/2014/main" id="{5B97D9ED-C08D-4A99-A27A-4A6A3ABD6215}"/>
              </a:ext>
            </a:extLst>
          </p:cNvPr>
          <p:cNvSpPr>
            <a:spLocks noGrp="1"/>
          </p:cNvSpPr>
          <p:nvPr>
            <p:ph sz="quarter" idx="15" hasCustomPrompt="1"/>
          </p:nvPr>
        </p:nvSpPr>
        <p:spPr>
          <a:xfrm>
            <a:off x="4662032" y="4105275"/>
            <a:ext cx="2867025" cy="1838325"/>
          </a:xfrm>
        </p:spPr>
        <p:txBody>
          <a:bodyPr>
            <a:normAutofit/>
          </a:bodyPr>
          <a:lstStyle>
            <a:lvl1pPr marL="0" indent="0">
              <a:buNone/>
              <a:defRPr sz="2000">
                <a:solidFill>
                  <a:schemeClr val="bg1"/>
                </a:solidFill>
                <a:latin typeface="+mn-lt"/>
              </a:defRPr>
            </a:lvl1pPr>
          </a:lstStyle>
          <a:p>
            <a:pPr lvl="0"/>
            <a:r>
              <a:rPr lang="en-US" dirty="0"/>
              <a:t>Description</a:t>
            </a:r>
          </a:p>
        </p:txBody>
      </p:sp>
      <p:sp>
        <p:nvSpPr>
          <p:cNvPr id="31" name="Content Placeholder 26">
            <a:extLst>
              <a:ext uri="{FF2B5EF4-FFF2-40B4-BE49-F238E27FC236}">
                <a16:creationId xmlns:a16="http://schemas.microsoft.com/office/drawing/2014/main" id="{28EB6BBE-4137-46E2-9E34-BF5BC20F46BB}"/>
              </a:ext>
            </a:extLst>
          </p:cNvPr>
          <p:cNvSpPr>
            <a:spLocks noGrp="1"/>
          </p:cNvSpPr>
          <p:nvPr>
            <p:ph sz="quarter" idx="16" hasCustomPrompt="1"/>
          </p:nvPr>
        </p:nvSpPr>
        <p:spPr>
          <a:xfrm>
            <a:off x="8720137" y="4105275"/>
            <a:ext cx="2867025" cy="1838325"/>
          </a:xfrm>
        </p:spPr>
        <p:txBody>
          <a:bodyPr>
            <a:normAutofit/>
          </a:bodyPr>
          <a:lstStyle>
            <a:lvl1pPr marL="0" indent="0">
              <a:buNone/>
              <a:defRPr sz="2000">
                <a:solidFill>
                  <a:schemeClr val="bg1"/>
                </a:solidFill>
                <a:latin typeface="+mn-lt"/>
              </a:defRPr>
            </a:lvl1pPr>
          </a:lstStyle>
          <a:p>
            <a:pPr lvl="0"/>
            <a:r>
              <a:rPr lang="en-US" dirty="0"/>
              <a:t>Description</a:t>
            </a:r>
          </a:p>
        </p:txBody>
      </p:sp>
      <p:sp>
        <p:nvSpPr>
          <p:cNvPr id="34" name="Picture Placeholder 33">
            <a:extLst>
              <a:ext uri="{FF2B5EF4-FFF2-40B4-BE49-F238E27FC236}">
                <a16:creationId xmlns:a16="http://schemas.microsoft.com/office/drawing/2014/main" id="{75B465B2-BF96-46F5-BCFC-5A0154D9F59A}"/>
              </a:ext>
            </a:extLst>
          </p:cNvPr>
          <p:cNvSpPr>
            <a:spLocks noGrp="1"/>
          </p:cNvSpPr>
          <p:nvPr>
            <p:ph type="pic" sz="quarter" idx="17"/>
          </p:nvPr>
        </p:nvSpPr>
        <p:spPr>
          <a:xfrm>
            <a:off x="1028245" y="603025"/>
            <a:ext cx="2047875" cy="2030638"/>
          </a:xfrm>
        </p:spPr>
        <p:txBody>
          <a:bodyPr/>
          <a:lstStyle>
            <a:lvl1pPr marL="0" indent="0">
              <a:buNone/>
              <a:defRPr/>
            </a:lvl1pPr>
          </a:lstStyle>
          <a:p>
            <a:r>
              <a:rPr lang="en-US"/>
              <a:t>Click icon to add picture</a:t>
            </a:r>
            <a:endParaRPr lang="en-US" dirty="0"/>
          </a:p>
        </p:txBody>
      </p:sp>
      <p:sp>
        <p:nvSpPr>
          <p:cNvPr id="35" name="Picture Placeholder 33">
            <a:extLst>
              <a:ext uri="{FF2B5EF4-FFF2-40B4-BE49-F238E27FC236}">
                <a16:creationId xmlns:a16="http://schemas.microsoft.com/office/drawing/2014/main" id="{A0ABB000-4DAB-4EDE-8A34-0949BCFA1884}"/>
              </a:ext>
            </a:extLst>
          </p:cNvPr>
          <p:cNvSpPr>
            <a:spLocks noGrp="1"/>
          </p:cNvSpPr>
          <p:nvPr>
            <p:ph type="pic" sz="quarter" idx="18"/>
          </p:nvPr>
        </p:nvSpPr>
        <p:spPr>
          <a:xfrm>
            <a:off x="5071606" y="603025"/>
            <a:ext cx="2047875" cy="2030638"/>
          </a:xfrm>
        </p:spPr>
        <p:txBody>
          <a:bodyPr/>
          <a:lstStyle>
            <a:lvl1pPr marL="0" indent="0">
              <a:buNone/>
              <a:defRPr/>
            </a:lvl1pPr>
          </a:lstStyle>
          <a:p>
            <a:r>
              <a:rPr lang="en-US"/>
              <a:t>Click icon to add picture</a:t>
            </a:r>
            <a:endParaRPr lang="en-US" dirty="0"/>
          </a:p>
        </p:txBody>
      </p:sp>
      <p:sp>
        <p:nvSpPr>
          <p:cNvPr id="36" name="Picture Placeholder 33">
            <a:extLst>
              <a:ext uri="{FF2B5EF4-FFF2-40B4-BE49-F238E27FC236}">
                <a16:creationId xmlns:a16="http://schemas.microsoft.com/office/drawing/2014/main" id="{10F23952-1EA4-415F-9041-20CB5411DD91}"/>
              </a:ext>
            </a:extLst>
          </p:cNvPr>
          <p:cNvSpPr>
            <a:spLocks noGrp="1"/>
          </p:cNvSpPr>
          <p:nvPr>
            <p:ph type="pic" sz="quarter" idx="19"/>
          </p:nvPr>
        </p:nvSpPr>
        <p:spPr>
          <a:xfrm>
            <a:off x="9114967" y="603025"/>
            <a:ext cx="2047875" cy="2030638"/>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2680295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AEA9A-8274-41C3-A9EA-6E32B99E46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76C18F-E4D2-4474-88DD-04AEAE825506}"/>
              </a:ext>
            </a:extLst>
          </p:cNvPr>
          <p:cNvSpPr>
            <a:spLocks noGrp="1"/>
          </p:cNvSpPr>
          <p:nvPr>
            <p:ph sz="half" idx="1"/>
          </p:nvPr>
        </p:nvSpPr>
        <p:spPr>
          <a:xfrm>
            <a:off x="838200" y="1825625"/>
            <a:ext cx="5181600" cy="41252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ADBE146-C3FB-42D6-AA61-53FEEEB661DB}"/>
              </a:ext>
            </a:extLst>
          </p:cNvPr>
          <p:cNvSpPr>
            <a:spLocks noGrp="1"/>
          </p:cNvSpPr>
          <p:nvPr>
            <p:ph sz="half" idx="2"/>
          </p:nvPr>
        </p:nvSpPr>
        <p:spPr>
          <a:xfrm>
            <a:off x="6172200" y="1825625"/>
            <a:ext cx="5181600" cy="41252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5C03DC78-6264-47FB-8EDA-D080DD5F26CF}"/>
              </a:ext>
            </a:extLst>
          </p:cNvPr>
          <p:cNvSpPr>
            <a:spLocks noGrp="1"/>
          </p:cNvSpPr>
          <p:nvPr>
            <p:ph type="ftr" sz="quarter" idx="3"/>
          </p:nvPr>
        </p:nvSpPr>
        <p:spPr>
          <a:xfrm>
            <a:off x="4038600" y="6240238"/>
            <a:ext cx="4114800" cy="365125"/>
          </a:xfrm>
          <a:prstGeom prst="rect">
            <a:avLst/>
          </a:prstGeom>
        </p:spPr>
        <p:txBody>
          <a:bodyPr vert="horz" lIns="91440" tIns="45720" rIns="91440" bIns="45720" rtlCol="0" anchor="ctr"/>
          <a:lstStyle>
            <a:lvl1pPr algn="ctr">
              <a:defRPr sz="1200">
                <a:solidFill>
                  <a:schemeClr val="bg2"/>
                </a:solidFill>
              </a:defRPr>
            </a:lvl1pPr>
          </a:lstStyle>
          <a:p>
            <a:r>
              <a:rPr lang="en-US"/>
              <a:t>Copyright © Sales Tax Institute 2024</a:t>
            </a:r>
            <a:endParaRPr lang="en-US" dirty="0"/>
          </a:p>
        </p:txBody>
      </p:sp>
      <p:sp>
        <p:nvSpPr>
          <p:cNvPr id="7" name="Slide Number Placeholder 3">
            <a:extLst>
              <a:ext uri="{FF2B5EF4-FFF2-40B4-BE49-F238E27FC236}">
                <a16:creationId xmlns:a16="http://schemas.microsoft.com/office/drawing/2014/main" id="{2E0133CC-34C4-463A-AB0C-5A0F75B7232E}"/>
              </a:ext>
            </a:extLst>
          </p:cNvPr>
          <p:cNvSpPr>
            <a:spLocks noGrp="1"/>
          </p:cNvSpPr>
          <p:nvPr>
            <p:ph type="sldNum" sz="quarter" idx="4"/>
          </p:nvPr>
        </p:nvSpPr>
        <p:spPr>
          <a:xfrm>
            <a:off x="838200" y="6240238"/>
            <a:ext cx="2743200" cy="365125"/>
          </a:xfrm>
          <a:prstGeom prst="rect">
            <a:avLst/>
          </a:prstGeom>
        </p:spPr>
        <p:txBody>
          <a:bodyPr vert="horz" lIns="91440" tIns="45720" rIns="91440" bIns="45720" rtlCol="0" anchor="ctr"/>
          <a:lstStyle>
            <a:lvl1pPr algn="l">
              <a:defRPr sz="1200">
                <a:solidFill>
                  <a:schemeClr val="bg2"/>
                </a:solidFill>
              </a:defRPr>
            </a:lvl1pPr>
          </a:lstStyle>
          <a:p>
            <a:fld id="{62BFC0F0-E31D-44BF-B017-233CDB2896A6}" type="slidenum">
              <a:rPr lang="en-US" smtClean="0"/>
              <a:pPr/>
              <a:t>‹#›</a:t>
            </a:fld>
            <a:endParaRPr lang="en-US" dirty="0"/>
          </a:p>
        </p:txBody>
      </p:sp>
    </p:spTree>
    <p:extLst>
      <p:ext uri="{BB962C8B-B14F-4D97-AF65-F5344CB8AC3E}">
        <p14:creationId xmlns:p14="http://schemas.microsoft.com/office/powerpoint/2010/main" val="343223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1">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1D7425-55F0-4D19-B600-FB2F9E1068A5}"/>
              </a:ext>
            </a:extLst>
          </p:cNvPr>
          <p:cNvSpPr>
            <a:spLocks noGrp="1"/>
          </p:cNvSpPr>
          <p:nvPr>
            <p:ph type="title"/>
          </p:nvPr>
        </p:nvSpPr>
        <p:spPr>
          <a:xfrm>
            <a:off x="838200" y="200819"/>
            <a:ext cx="10515600" cy="1325563"/>
          </a:xfrm>
          <a:prstGeom prst="rect">
            <a:avLst/>
          </a:prstGeom>
          <a:noFill/>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BA1CDE8-7DF7-4804-B69B-AB4876E8F6E6}"/>
              </a:ext>
            </a:extLst>
          </p:cNvPr>
          <p:cNvSpPr>
            <a:spLocks noGrp="1"/>
          </p:cNvSpPr>
          <p:nvPr>
            <p:ph type="body" idx="1"/>
          </p:nvPr>
        </p:nvSpPr>
        <p:spPr>
          <a:xfrm>
            <a:off x="838200" y="1911593"/>
            <a:ext cx="10515600" cy="408894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82A8E894-17A1-4346-8B32-B45153DD4FFF}"/>
              </a:ext>
            </a:extLst>
          </p:cNvPr>
          <p:cNvSpPr>
            <a:spLocks noGrp="1"/>
          </p:cNvSpPr>
          <p:nvPr>
            <p:ph type="ftr" sz="quarter" idx="3"/>
          </p:nvPr>
        </p:nvSpPr>
        <p:spPr>
          <a:xfrm>
            <a:off x="4038600" y="6240238"/>
            <a:ext cx="4114800" cy="365125"/>
          </a:xfrm>
          <a:prstGeom prst="rect">
            <a:avLst/>
          </a:prstGeom>
        </p:spPr>
        <p:txBody>
          <a:bodyPr vert="horz" lIns="91440" tIns="45720" rIns="91440" bIns="45720" rtlCol="0" anchor="ctr"/>
          <a:lstStyle>
            <a:lvl1pPr algn="ctr">
              <a:defRPr sz="1200">
                <a:solidFill>
                  <a:schemeClr val="bg2"/>
                </a:solidFill>
                <a:latin typeface="Gibson Light" panose="02000000000000000000" pitchFamily="50" charset="0"/>
              </a:defRPr>
            </a:lvl1pPr>
          </a:lstStyle>
          <a:p>
            <a:r>
              <a:rPr lang="en-US"/>
              <a:t>Copyright © Sales Tax Institute 2024</a:t>
            </a:r>
            <a:endParaRPr lang="en-US" dirty="0"/>
          </a:p>
        </p:txBody>
      </p:sp>
      <p:sp>
        <p:nvSpPr>
          <p:cNvPr id="4" name="Slide Number Placeholder 3">
            <a:extLst>
              <a:ext uri="{FF2B5EF4-FFF2-40B4-BE49-F238E27FC236}">
                <a16:creationId xmlns:a16="http://schemas.microsoft.com/office/drawing/2014/main" id="{1945F5F4-AE88-43E3-BADC-F7B73ECA9ECC}"/>
              </a:ext>
            </a:extLst>
          </p:cNvPr>
          <p:cNvSpPr>
            <a:spLocks noGrp="1"/>
          </p:cNvSpPr>
          <p:nvPr>
            <p:ph type="sldNum" sz="quarter" idx="4"/>
          </p:nvPr>
        </p:nvSpPr>
        <p:spPr>
          <a:xfrm>
            <a:off x="838200" y="6240238"/>
            <a:ext cx="2743200" cy="365125"/>
          </a:xfrm>
          <a:prstGeom prst="rect">
            <a:avLst/>
          </a:prstGeom>
        </p:spPr>
        <p:txBody>
          <a:bodyPr vert="horz" lIns="91440" tIns="45720" rIns="91440" bIns="45720" rtlCol="0" anchor="ctr"/>
          <a:lstStyle>
            <a:lvl1pPr algn="l">
              <a:defRPr sz="1200">
                <a:solidFill>
                  <a:schemeClr val="bg2"/>
                </a:solidFill>
                <a:latin typeface="Gibson Light" panose="02000000000000000000" pitchFamily="50" charset="0"/>
              </a:defRPr>
            </a:lvl1pPr>
          </a:lstStyle>
          <a:p>
            <a:fld id="{62BFC0F0-E31D-44BF-B017-233CDB2896A6}" type="slidenum">
              <a:rPr lang="en-US" smtClean="0"/>
              <a:pPr/>
              <a:t>‹#›</a:t>
            </a:fld>
            <a:endParaRPr lang="en-US" dirty="0"/>
          </a:p>
        </p:txBody>
      </p:sp>
    </p:spTree>
    <p:extLst>
      <p:ext uri="{BB962C8B-B14F-4D97-AF65-F5344CB8AC3E}">
        <p14:creationId xmlns:p14="http://schemas.microsoft.com/office/powerpoint/2010/main" val="22685816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9" r:id="rId3"/>
    <p:sldLayoutId id="2147483651" r:id="rId4"/>
    <p:sldLayoutId id="2147483661" r:id="rId5"/>
    <p:sldLayoutId id="2147483662" r:id="rId6"/>
    <p:sldLayoutId id="2147483663" r:id="rId7"/>
    <p:sldLayoutId id="2147483660" r:id="rId8"/>
    <p:sldLayoutId id="2147483652" r:id="rId9"/>
    <p:sldLayoutId id="2147483653" r:id="rId10"/>
    <p:sldLayoutId id="2147483654" r:id="rId11"/>
    <p:sldLayoutId id="2147483656" r:id="rId12"/>
    <p:sldLayoutId id="2147483657" r:id="rId13"/>
    <p:sldLayoutId id="2147483670" r:id="rId14"/>
    <p:sldLayoutId id="2147483667" r:id="rId15"/>
    <p:sldLayoutId id="2147483666" r:id="rId16"/>
    <p:sldLayoutId id="2147483664" r:id="rId17"/>
    <p:sldLayoutId id="2147483668" r:id="rId18"/>
    <p:sldLayoutId id="2147483671" r:id="rId19"/>
  </p:sldLayoutIdLst>
  <p:hf hdr="0" dt="0"/>
  <p:txStyles>
    <p:titleStyle>
      <a:lvl1pPr algn="l" defTabSz="914400" rtl="0" eaLnBrk="1" latinLnBrk="0" hangingPunct="1">
        <a:lnSpc>
          <a:spcPct val="90000"/>
        </a:lnSpc>
        <a:spcBef>
          <a:spcPct val="0"/>
        </a:spcBef>
        <a:buNone/>
        <a:defRPr sz="4800" b="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3200" kern="1200">
          <a:solidFill>
            <a:schemeClr val="tx1"/>
          </a:solidFill>
          <a:latin typeface="Gibson Light" panose="02000000000000000000" pitchFamily="50" charset="0"/>
          <a:ea typeface="+mn-ea"/>
          <a:cs typeface="+mn-cs"/>
        </a:defRPr>
      </a:lvl1pPr>
      <a:lvl2pPr marL="685800" indent="-228600" algn="l" defTabSz="914400" rtl="0" eaLnBrk="1" latinLnBrk="0" hangingPunct="1">
        <a:lnSpc>
          <a:spcPct val="90000"/>
        </a:lnSpc>
        <a:spcBef>
          <a:spcPts val="500"/>
        </a:spcBef>
        <a:buClrTx/>
        <a:buFont typeface="Arial" panose="020B0604020202020204" pitchFamily="34" charset="0"/>
        <a:buChar char="•"/>
        <a:defRPr sz="2800" kern="1200">
          <a:solidFill>
            <a:schemeClr val="tx1"/>
          </a:solidFill>
          <a:latin typeface="Gibson Light" panose="02000000000000000000" pitchFamily="50" charset="0"/>
          <a:ea typeface="+mn-ea"/>
          <a:cs typeface="+mn-cs"/>
        </a:defRPr>
      </a:lvl2pPr>
      <a:lvl3pPr marL="1143000" indent="-228600" algn="l" defTabSz="914400" rtl="0" eaLnBrk="1" latinLnBrk="0" hangingPunct="1">
        <a:lnSpc>
          <a:spcPct val="90000"/>
        </a:lnSpc>
        <a:spcBef>
          <a:spcPts val="500"/>
        </a:spcBef>
        <a:buClr>
          <a:schemeClr val="tx2"/>
        </a:buClr>
        <a:buFont typeface="Courier New" panose="02070309020205020404" pitchFamily="49" charset="0"/>
        <a:buChar char="o"/>
        <a:defRPr sz="2600" kern="1200">
          <a:solidFill>
            <a:schemeClr val="tx1"/>
          </a:solidFill>
          <a:latin typeface="Gibson Light" panose="02000000000000000000" pitchFamily="50" charset="0"/>
          <a:ea typeface="+mn-ea"/>
          <a:cs typeface="+mn-cs"/>
        </a:defRPr>
      </a:lvl3pPr>
      <a:lvl4pPr marL="1600200" indent="-228600" algn="l" defTabSz="914400" rtl="0" eaLnBrk="1" latinLnBrk="0" hangingPunct="1">
        <a:lnSpc>
          <a:spcPct val="90000"/>
        </a:lnSpc>
        <a:spcBef>
          <a:spcPts val="500"/>
        </a:spcBef>
        <a:buClrTx/>
        <a:buFont typeface="FreightSans Pro Book" panose="02000606030000020004" pitchFamily="50" charset="0"/>
        <a:buChar char="–"/>
        <a:defRPr sz="2400" kern="1200">
          <a:solidFill>
            <a:schemeClr val="tx1"/>
          </a:solidFill>
          <a:latin typeface="Gibson Light" panose="02000000000000000000" pitchFamily="50" charset="0"/>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2200" kern="1200">
          <a:solidFill>
            <a:schemeClr val="tx1"/>
          </a:solidFill>
          <a:latin typeface="Gibson Light"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s://www.streamlinedsalestax.org/Shared-Pages/faqs/FAQs---about-certified-service-providers"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eg"/></Relationships>
</file>

<file path=ppt/slides/_rels/slide61.xml.rels><?xml version="1.0" encoding="UTF-8" standalone="yes"?>
<Relationships xmlns="http://schemas.openxmlformats.org/package/2006/relationships"><Relationship Id="rId3" Type="http://schemas.openxmlformats.org/officeDocument/2006/relationships/hyperlink" Target="https://tax.illinois.gov/research/taxinformation/sales/certified-service-providers-certified-automated-systems-information.html" TargetMode="External"/><Relationship Id="rId2" Type="http://schemas.openxmlformats.org/officeDocument/2006/relationships/hyperlink" Target="https://www.revenue.pa.gov/TaxTypes/SUT/OnlineRetailers/Pages/Certified-Service-Providers.aspx"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png"/></Relationships>
</file>

<file path=ppt/slides/_rels/slide7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hyperlink" Target="mailto:diane@salestaxinstitute.com"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hyperlink" Target="https://www.salestaxinstitute.com/sales-tax-nerd-community-membership" TargetMode="Externa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jpeg"/></Relationships>
</file>

<file path=ppt/slides/_rels/slide77.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59.png"/></Relationships>
</file>

<file path=ppt/slides/_rels/slide78.xml.rels><?xml version="1.0" encoding="UTF-8" standalone="yes"?>
<Relationships xmlns="http://schemas.openxmlformats.org/package/2006/relationships"><Relationship Id="rId8" Type="http://schemas.openxmlformats.org/officeDocument/2006/relationships/hyperlink" Target="mailto:webinars@salestaxinstitute.com" TargetMode="External"/><Relationship Id="rId3" Type="http://schemas.openxmlformats.org/officeDocument/2006/relationships/image" Target="../media/image11.png"/><Relationship Id="rId7" Type="http://schemas.openxmlformats.org/officeDocument/2006/relationships/hyperlink" Target="https://www.youtube.com/user/salestaxinstitut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www.linkedin.com/company/sales-tax-institute/" TargetMode="External"/><Relationship Id="rId11" Type="http://schemas.openxmlformats.org/officeDocument/2006/relationships/image" Target="../media/image62.png"/><Relationship Id="rId5" Type="http://schemas.openxmlformats.org/officeDocument/2006/relationships/hyperlink" Target="https://www.instagram.com/salestaxinstitute/" TargetMode="External"/><Relationship Id="rId10" Type="http://schemas.openxmlformats.org/officeDocument/2006/relationships/hyperlink" Target="https://www.facebook.com/salestaxinstitute/" TargetMode="External"/><Relationship Id="rId4" Type="http://schemas.openxmlformats.org/officeDocument/2006/relationships/image" Target="../media/image12.png"/><Relationship Id="rId9" Type="http://schemas.openxmlformats.org/officeDocument/2006/relationships/image" Target="../media/image6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66B3180-9B47-438E-9E1C-6B97902DF9B6}"/>
              </a:ext>
            </a:extLst>
          </p:cNvPr>
          <p:cNvSpPr>
            <a:spLocks noGrp="1"/>
          </p:cNvSpPr>
          <p:nvPr>
            <p:ph type="ftr" sz="quarter" idx="11"/>
          </p:nvPr>
        </p:nvSpPr>
        <p:spPr/>
        <p:txBody>
          <a:bodyPr/>
          <a:lstStyle/>
          <a:p>
            <a:r>
              <a:rPr lang="en-US" dirty="0"/>
              <a:t>Copyright © Sales Tax Institute 2025</a:t>
            </a:r>
          </a:p>
        </p:txBody>
      </p:sp>
      <p:sp>
        <p:nvSpPr>
          <p:cNvPr id="3" name="Title 2">
            <a:extLst>
              <a:ext uri="{FF2B5EF4-FFF2-40B4-BE49-F238E27FC236}">
                <a16:creationId xmlns:a16="http://schemas.microsoft.com/office/drawing/2014/main" id="{BF0BC76D-9C01-467C-A043-B6F4E43B4D90}"/>
              </a:ext>
            </a:extLst>
          </p:cNvPr>
          <p:cNvSpPr>
            <a:spLocks noGrp="1"/>
          </p:cNvSpPr>
          <p:nvPr>
            <p:ph type="ctrTitle"/>
          </p:nvPr>
        </p:nvSpPr>
        <p:spPr>
          <a:xfrm>
            <a:off x="1796561" y="1888999"/>
            <a:ext cx="8598877" cy="2387600"/>
          </a:xfrm>
        </p:spPr>
        <p:txBody>
          <a:bodyPr>
            <a:normAutofit/>
          </a:bodyPr>
          <a:lstStyle/>
          <a:p>
            <a:r>
              <a:rPr lang="en-US" sz="5000" b="0" dirty="0"/>
              <a:t>Finding the Right Sales Tax Software for Your Needs</a:t>
            </a:r>
          </a:p>
        </p:txBody>
      </p:sp>
      <p:sp>
        <p:nvSpPr>
          <p:cNvPr id="4" name="Subtitle 3">
            <a:extLst>
              <a:ext uri="{FF2B5EF4-FFF2-40B4-BE49-F238E27FC236}">
                <a16:creationId xmlns:a16="http://schemas.microsoft.com/office/drawing/2014/main" id="{69028FC7-41EE-4986-88AC-082C8C8465DC}"/>
              </a:ext>
            </a:extLst>
          </p:cNvPr>
          <p:cNvSpPr>
            <a:spLocks noGrp="1"/>
          </p:cNvSpPr>
          <p:nvPr>
            <p:ph type="subTitle" idx="1"/>
          </p:nvPr>
        </p:nvSpPr>
        <p:spPr/>
        <p:txBody>
          <a:bodyPr>
            <a:normAutofit/>
          </a:bodyPr>
          <a:lstStyle/>
          <a:p>
            <a:r>
              <a:rPr lang="en-US" sz="3200" dirty="0">
                <a:latin typeface="Gibson Light" panose="02000000000000000000" pitchFamily="50" charset="0"/>
              </a:rPr>
              <a:t>On Demand Webinar</a:t>
            </a:r>
          </a:p>
        </p:txBody>
      </p:sp>
    </p:spTree>
    <p:extLst>
      <p:ext uri="{BB962C8B-B14F-4D97-AF65-F5344CB8AC3E}">
        <p14:creationId xmlns:p14="http://schemas.microsoft.com/office/powerpoint/2010/main" val="3413613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C9128-F783-425A-BAE7-62091D3BFEAD}"/>
              </a:ext>
            </a:extLst>
          </p:cNvPr>
          <p:cNvSpPr>
            <a:spLocks noGrp="1"/>
          </p:cNvSpPr>
          <p:nvPr>
            <p:ph type="title"/>
          </p:nvPr>
        </p:nvSpPr>
        <p:spPr/>
        <p:txBody>
          <a:bodyPr/>
          <a:lstStyle/>
          <a:p>
            <a:r>
              <a:rPr lang="en-US" dirty="0"/>
              <a:t>Vendors Evaluation</a:t>
            </a:r>
          </a:p>
        </p:txBody>
      </p:sp>
      <p:sp>
        <p:nvSpPr>
          <p:cNvPr id="3" name="Footer Placeholder 2">
            <a:extLst>
              <a:ext uri="{FF2B5EF4-FFF2-40B4-BE49-F238E27FC236}">
                <a16:creationId xmlns:a16="http://schemas.microsoft.com/office/drawing/2014/main" id="{7141A362-F0CE-4548-ACEA-040B41EAEE7B}"/>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D0073EC1-A5CB-463E-87C0-4AA0096C49CB}"/>
              </a:ext>
            </a:extLst>
          </p:cNvPr>
          <p:cNvSpPr>
            <a:spLocks noGrp="1"/>
          </p:cNvSpPr>
          <p:nvPr>
            <p:ph type="sldNum" sz="quarter" idx="4"/>
          </p:nvPr>
        </p:nvSpPr>
        <p:spPr/>
        <p:txBody>
          <a:bodyPr/>
          <a:lstStyle/>
          <a:p>
            <a:fld id="{62BFC0F0-E31D-44BF-B017-233CDB2896A6}" type="slidenum">
              <a:rPr lang="en-US" smtClean="0"/>
              <a:pPr/>
              <a:t>10</a:t>
            </a:fld>
            <a:endParaRPr lang="en-US" dirty="0"/>
          </a:p>
        </p:txBody>
      </p:sp>
      <p:sp>
        <p:nvSpPr>
          <p:cNvPr id="5" name="Content Placeholder 4">
            <a:extLst>
              <a:ext uri="{FF2B5EF4-FFF2-40B4-BE49-F238E27FC236}">
                <a16:creationId xmlns:a16="http://schemas.microsoft.com/office/drawing/2014/main" id="{6722D4CF-1E5E-4C28-AE1A-D85D62F61486}"/>
              </a:ext>
            </a:extLst>
          </p:cNvPr>
          <p:cNvSpPr>
            <a:spLocks noGrp="1"/>
          </p:cNvSpPr>
          <p:nvPr>
            <p:ph sz="quarter" idx="13"/>
          </p:nvPr>
        </p:nvSpPr>
        <p:spPr/>
        <p:txBody>
          <a:bodyPr/>
          <a:lstStyle/>
          <a:p>
            <a:r>
              <a:rPr lang="en-US" dirty="0"/>
              <a:t>Number of vendors that provide tools with differing capability levels</a:t>
            </a:r>
          </a:p>
          <a:p>
            <a:r>
              <a:rPr lang="en-US" dirty="0"/>
              <a:t>Evaluate the interaction and ease of integration between solutions if selecting different vendors.</a:t>
            </a:r>
          </a:p>
          <a:p>
            <a:r>
              <a:rPr lang="en-US" dirty="0"/>
              <a:t>A comprehensive evaluation should include vendor demonstrations using representative data of your business.</a:t>
            </a:r>
          </a:p>
          <a:p>
            <a:r>
              <a:rPr lang="en-US" dirty="0"/>
              <a:t>Requirements may significantly limit vendor options.</a:t>
            </a:r>
          </a:p>
          <a:p>
            <a:endParaRPr lang="en-US" dirty="0"/>
          </a:p>
        </p:txBody>
      </p:sp>
    </p:spTree>
    <p:extLst>
      <p:ext uri="{BB962C8B-B14F-4D97-AF65-F5344CB8AC3E}">
        <p14:creationId xmlns:p14="http://schemas.microsoft.com/office/powerpoint/2010/main" val="1588478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C9128-F783-425A-BAE7-62091D3BFEAD}"/>
              </a:ext>
            </a:extLst>
          </p:cNvPr>
          <p:cNvSpPr>
            <a:spLocks noGrp="1"/>
          </p:cNvSpPr>
          <p:nvPr>
            <p:ph type="title"/>
          </p:nvPr>
        </p:nvSpPr>
        <p:spPr/>
        <p:txBody>
          <a:bodyPr/>
          <a:lstStyle/>
          <a:p>
            <a:r>
              <a:rPr lang="en-US" dirty="0"/>
              <a:t>RFP Process</a:t>
            </a:r>
          </a:p>
        </p:txBody>
      </p:sp>
      <p:sp>
        <p:nvSpPr>
          <p:cNvPr id="3" name="Footer Placeholder 2">
            <a:extLst>
              <a:ext uri="{FF2B5EF4-FFF2-40B4-BE49-F238E27FC236}">
                <a16:creationId xmlns:a16="http://schemas.microsoft.com/office/drawing/2014/main" id="{7141A362-F0CE-4548-ACEA-040B41EAEE7B}"/>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D0073EC1-A5CB-463E-87C0-4AA0096C49CB}"/>
              </a:ext>
            </a:extLst>
          </p:cNvPr>
          <p:cNvSpPr>
            <a:spLocks noGrp="1"/>
          </p:cNvSpPr>
          <p:nvPr>
            <p:ph type="sldNum" sz="quarter" idx="4"/>
          </p:nvPr>
        </p:nvSpPr>
        <p:spPr/>
        <p:txBody>
          <a:bodyPr/>
          <a:lstStyle/>
          <a:p>
            <a:fld id="{62BFC0F0-E31D-44BF-B017-233CDB2896A6}" type="slidenum">
              <a:rPr lang="en-US" smtClean="0"/>
              <a:pPr/>
              <a:t>11</a:t>
            </a:fld>
            <a:endParaRPr lang="en-US" dirty="0"/>
          </a:p>
        </p:txBody>
      </p:sp>
      <p:sp>
        <p:nvSpPr>
          <p:cNvPr id="5" name="Content Placeholder 4">
            <a:extLst>
              <a:ext uri="{FF2B5EF4-FFF2-40B4-BE49-F238E27FC236}">
                <a16:creationId xmlns:a16="http://schemas.microsoft.com/office/drawing/2014/main" id="{6722D4CF-1E5E-4C28-AE1A-D85D62F61486}"/>
              </a:ext>
            </a:extLst>
          </p:cNvPr>
          <p:cNvSpPr>
            <a:spLocks noGrp="1"/>
          </p:cNvSpPr>
          <p:nvPr>
            <p:ph sz="quarter" idx="13"/>
          </p:nvPr>
        </p:nvSpPr>
        <p:spPr/>
        <p:txBody>
          <a:bodyPr>
            <a:normAutofit fontScale="92500" lnSpcReduction="20000"/>
          </a:bodyPr>
          <a:lstStyle/>
          <a:p>
            <a:r>
              <a:rPr lang="en-US" dirty="0"/>
              <a:t>Try to avoid minimum number of vendor requirements.</a:t>
            </a:r>
          </a:p>
          <a:p>
            <a:r>
              <a:rPr lang="en-US" dirty="0"/>
              <a:t>Watch how much you ask for in the RFP in relation to your project complexity and spend.</a:t>
            </a:r>
          </a:p>
          <a:p>
            <a:r>
              <a:rPr lang="en-US" dirty="0"/>
              <a:t>Be careful about asking for written details on your demo scenarios in advance.</a:t>
            </a:r>
          </a:p>
          <a:p>
            <a:r>
              <a:rPr lang="en-US" dirty="0"/>
              <a:t>Schedule enough time.</a:t>
            </a:r>
          </a:p>
          <a:p>
            <a:r>
              <a:rPr lang="en-US" dirty="0"/>
              <a:t>Know your evaluation criteria and run your RFP to evaluate it.</a:t>
            </a:r>
          </a:p>
          <a:p>
            <a:r>
              <a:rPr lang="en-US" dirty="0"/>
              <a:t>Who has the final decision internally?</a:t>
            </a:r>
          </a:p>
          <a:p>
            <a:r>
              <a:rPr lang="en-US" dirty="0"/>
              <a:t>Be fair but be tough to be sure you get the right solution.</a:t>
            </a:r>
          </a:p>
          <a:p>
            <a:endParaRPr lang="en-US" dirty="0"/>
          </a:p>
        </p:txBody>
      </p:sp>
    </p:spTree>
    <p:extLst>
      <p:ext uri="{BB962C8B-B14F-4D97-AF65-F5344CB8AC3E}">
        <p14:creationId xmlns:p14="http://schemas.microsoft.com/office/powerpoint/2010/main" val="353436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79CA5-03DB-4DB1-AEF3-30347043ABC3}"/>
              </a:ext>
            </a:extLst>
          </p:cNvPr>
          <p:cNvSpPr>
            <a:spLocks noGrp="1"/>
          </p:cNvSpPr>
          <p:nvPr>
            <p:ph type="title"/>
          </p:nvPr>
        </p:nvSpPr>
        <p:spPr>
          <a:xfrm>
            <a:off x="1346200" y="3429000"/>
            <a:ext cx="10515600" cy="1963615"/>
          </a:xfrm>
        </p:spPr>
        <p:txBody>
          <a:bodyPr>
            <a:normAutofit/>
          </a:bodyPr>
          <a:lstStyle/>
          <a:p>
            <a:r>
              <a:rPr lang="en-US" dirty="0"/>
              <a:t>Which System is Best for Your Needs?</a:t>
            </a:r>
          </a:p>
        </p:txBody>
      </p:sp>
    </p:spTree>
    <p:extLst>
      <p:ext uri="{BB962C8B-B14F-4D97-AF65-F5344CB8AC3E}">
        <p14:creationId xmlns:p14="http://schemas.microsoft.com/office/powerpoint/2010/main" val="2696233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C7389-981A-45C1-8BF5-75B3447171CC}"/>
              </a:ext>
            </a:extLst>
          </p:cNvPr>
          <p:cNvSpPr>
            <a:spLocks noGrp="1"/>
          </p:cNvSpPr>
          <p:nvPr>
            <p:ph type="title"/>
          </p:nvPr>
        </p:nvSpPr>
        <p:spPr/>
        <p:txBody>
          <a:bodyPr/>
          <a:lstStyle/>
          <a:p>
            <a:r>
              <a:rPr lang="en-US" dirty="0"/>
              <a:t>Making the Decision</a:t>
            </a:r>
          </a:p>
        </p:txBody>
      </p:sp>
      <p:sp>
        <p:nvSpPr>
          <p:cNvPr id="3" name="Footer Placeholder 2">
            <a:extLst>
              <a:ext uri="{FF2B5EF4-FFF2-40B4-BE49-F238E27FC236}">
                <a16:creationId xmlns:a16="http://schemas.microsoft.com/office/drawing/2014/main" id="{0118D583-6759-425B-BF4C-EB05F147078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03D37A87-3C87-49CF-8701-F819266187AF}"/>
              </a:ext>
            </a:extLst>
          </p:cNvPr>
          <p:cNvSpPr>
            <a:spLocks noGrp="1"/>
          </p:cNvSpPr>
          <p:nvPr>
            <p:ph type="sldNum" sz="quarter" idx="4"/>
          </p:nvPr>
        </p:nvSpPr>
        <p:spPr/>
        <p:txBody>
          <a:bodyPr/>
          <a:lstStyle/>
          <a:p>
            <a:fld id="{62BFC0F0-E31D-44BF-B017-233CDB2896A6}" type="slidenum">
              <a:rPr lang="en-US" smtClean="0"/>
              <a:pPr/>
              <a:t>13</a:t>
            </a:fld>
            <a:endParaRPr lang="en-US" dirty="0"/>
          </a:p>
        </p:txBody>
      </p:sp>
      <p:sp>
        <p:nvSpPr>
          <p:cNvPr id="5" name="Content Placeholder 4">
            <a:extLst>
              <a:ext uri="{FF2B5EF4-FFF2-40B4-BE49-F238E27FC236}">
                <a16:creationId xmlns:a16="http://schemas.microsoft.com/office/drawing/2014/main" id="{5C48F942-9304-4AE7-A1DF-89482080E7B2}"/>
              </a:ext>
            </a:extLst>
          </p:cNvPr>
          <p:cNvSpPr>
            <a:spLocks noGrp="1"/>
          </p:cNvSpPr>
          <p:nvPr>
            <p:ph sz="quarter" idx="13"/>
          </p:nvPr>
        </p:nvSpPr>
        <p:spPr>
          <a:xfrm>
            <a:off x="838200" y="1916079"/>
            <a:ext cx="7778261" cy="3861869"/>
          </a:xfrm>
        </p:spPr>
        <p:txBody>
          <a:bodyPr/>
          <a:lstStyle/>
          <a:p>
            <a:r>
              <a:rPr lang="en-US" dirty="0"/>
              <a:t>Breadth of connections that system can connect to</a:t>
            </a:r>
          </a:p>
          <a:p>
            <a:r>
              <a:rPr lang="en-US" dirty="0"/>
              <a:t>What platforms/language are supported?</a:t>
            </a:r>
          </a:p>
          <a:p>
            <a:r>
              <a:rPr lang="en-US" dirty="0"/>
              <a:t>What add-on tools are available?</a:t>
            </a:r>
          </a:p>
          <a:p>
            <a:r>
              <a:rPr lang="en-US" dirty="0"/>
              <a:t>Standard/Certified integration</a:t>
            </a:r>
          </a:p>
          <a:p>
            <a:r>
              <a:rPr lang="en-US" dirty="0"/>
              <a:t>SST CSP certification</a:t>
            </a:r>
          </a:p>
          <a:p>
            <a:r>
              <a:rPr lang="en-US" dirty="0"/>
              <a:t>Avalara has the most integrations.</a:t>
            </a:r>
          </a:p>
          <a:p>
            <a:endParaRPr lang="en-US" dirty="0"/>
          </a:p>
        </p:txBody>
      </p:sp>
      <p:pic>
        <p:nvPicPr>
          <p:cNvPr id="4098" name="Picture 2" descr="Doors, Choices, Choose, Decision">
            <a:extLst>
              <a:ext uri="{FF2B5EF4-FFF2-40B4-BE49-F238E27FC236}">
                <a16:creationId xmlns:a16="http://schemas.microsoft.com/office/drawing/2014/main" id="{0DDA3269-6A87-4FFC-91F6-6EB203BC47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846" t="-553" r="30294" b="553"/>
          <a:stretch/>
        </p:blipFill>
        <p:spPr bwMode="auto">
          <a:xfrm>
            <a:off x="8616461" y="1809750"/>
            <a:ext cx="3115775" cy="4172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7573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C7389-981A-45C1-8BF5-75B3447171CC}"/>
              </a:ext>
            </a:extLst>
          </p:cNvPr>
          <p:cNvSpPr>
            <a:spLocks noGrp="1"/>
          </p:cNvSpPr>
          <p:nvPr>
            <p:ph type="title"/>
          </p:nvPr>
        </p:nvSpPr>
        <p:spPr/>
        <p:txBody>
          <a:bodyPr/>
          <a:lstStyle/>
          <a:p>
            <a:r>
              <a:rPr lang="en-US" dirty="0"/>
              <a:t>Making the Decision</a:t>
            </a:r>
          </a:p>
        </p:txBody>
      </p:sp>
      <p:sp>
        <p:nvSpPr>
          <p:cNvPr id="3" name="Footer Placeholder 2">
            <a:extLst>
              <a:ext uri="{FF2B5EF4-FFF2-40B4-BE49-F238E27FC236}">
                <a16:creationId xmlns:a16="http://schemas.microsoft.com/office/drawing/2014/main" id="{0118D583-6759-425B-BF4C-EB05F147078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03D37A87-3C87-49CF-8701-F819266187AF}"/>
              </a:ext>
            </a:extLst>
          </p:cNvPr>
          <p:cNvSpPr>
            <a:spLocks noGrp="1"/>
          </p:cNvSpPr>
          <p:nvPr>
            <p:ph type="sldNum" sz="quarter" idx="4"/>
          </p:nvPr>
        </p:nvSpPr>
        <p:spPr/>
        <p:txBody>
          <a:bodyPr/>
          <a:lstStyle/>
          <a:p>
            <a:fld id="{62BFC0F0-E31D-44BF-B017-233CDB2896A6}" type="slidenum">
              <a:rPr lang="en-US" smtClean="0"/>
              <a:pPr/>
              <a:t>14</a:t>
            </a:fld>
            <a:endParaRPr lang="en-US" dirty="0"/>
          </a:p>
        </p:txBody>
      </p:sp>
      <p:sp>
        <p:nvSpPr>
          <p:cNvPr id="5" name="Content Placeholder 4">
            <a:extLst>
              <a:ext uri="{FF2B5EF4-FFF2-40B4-BE49-F238E27FC236}">
                <a16:creationId xmlns:a16="http://schemas.microsoft.com/office/drawing/2014/main" id="{5C48F942-9304-4AE7-A1DF-89482080E7B2}"/>
              </a:ext>
            </a:extLst>
          </p:cNvPr>
          <p:cNvSpPr>
            <a:spLocks noGrp="1"/>
          </p:cNvSpPr>
          <p:nvPr>
            <p:ph sz="quarter" idx="13"/>
          </p:nvPr>
        </p:nvSpPr>
        <p:spPr/>
        <p:txBody>
          <a:bodyPr>
            <a:normAutofit fontScale="92500" lnSpcReduction="10000"/>
          </a:bodyPr>
          <a:lstStyle/>
          <a:p>
            <a:r>
              <a:rPr lang="en-US" dirty="0" err="1"/>
              <a:t>Sovos</a:t>
            </a:r>
            <a:r>
              <a:rPr lang="en-US" dirty="0"/>
              <a:t>, Thomson Reuters and Vertex offer the most comprehensive tax solutions.</a:t>
            </a:r>
          </a:p>
          <a:p>
            <a:r>
              <a:rPr lang="en-US" dirty="0"/>
              <a:t>Most cloud solutions may not be as robust.</a:t>
            </a:r>
          </a:p>
          <a:p>
            <a:r>
              <a:rPr lang="en-US" dirty="0"/>
              <a:t>There are limitations in the cloud products in the ability to create custom content, custom tax authorities and to configure complex tax rules which require multiple data points. </a:t>
            </a:r>
          </a:p>
          <a:p>
            <a:r>
              <a:rPr lang="en-US" dirty="0"/>
              <a:t>Given that these providers are focused on the SMB market and in particular with e-commerce solutions and vendors, the simpler functionality was developed to ease concerns about usage. </a:t>
            </a:r>
            <a:endParaRPr lang="en-US" altLang="en-US" dirty="0"/>
          </a:p>
          <a:p>
            <a:endParaRPr lang="en-US" dirty="0"/>
          </a:p>
        </p:txBody>
      </p:sp>
    </p:spTree>
    <p:extLst>
      <p:ext uri="{BB962C8B-B14F-4D97-AF65-F5344CB8AC3E}">
        <p14:creationId xmlns:p14="http://schemas.microsoft.com/office/powerpoint/2010/main" val="3894393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C7389-981A-45C1-8BF5-75B3447171CC}"/>
              </a:ext>
            </a:extLst>
          </p:cNvPr>
          <p:cNvSpPr>
            <a:spLocks noGrp="1"/>
          </p:cNvSpPr>
          <p:nvPr>
            <p:ph type="title"/>
          </p:nvPr>
        </p:nvSpPr>
        <p:spPr/>
        <p:txBody>
          <a:bodyPr/>
          <a:lstStyle/>
          <a:p>
            <a:r>
              <a:rPr lang="en-US" dirty="0"/>
              <a:t>Making the Decision (cont.)</a:t>
            </a:r>
          </a:p>
        </p:txBody>
      </p:sp>
      <p:sp>
        <p:nvSpPr>
          <p:cNvPr id="3" name="Footer Placeholder 2">
            <a:extLst>
              <a:ext uri="{FF2B5EF4-FFF2-40B4-BE49-F238E27FC236}">
                <a16:creationId xmlns:a16="http://schemas.microsoft.com/office/drawing/2014/main" id="{0118D583-6759-425B-BF4C-EB05F147078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03D37A87-3C87-49CF-8701-F819266187AF}"/>
              </a:ext>
            </a:extLst>
          </p:cNvPr>
          <p:cNvSpPr>
            <a:spLocks noGrp="1"/>
          </p:cNvSpPr>
          <p:nvPr>
            <p:ph type="sldNum" sz="quarter" idx="4"/>
          </p:nvPr>
        </p:nvSpPr>
        <p:spPr/>
        <p:txBody>
          <a:bodyPr/>
          <a:lstStyle/>
          <a:p>
            <a:fld id="{62BFC0F0-E31D-44BF-B017-233CDB2896A6}" type="slidenum">
              <a:rPr lang="en-US" smtClean="0"/>
              <a:pPr/>
              <a:t>15</a:t>
            </a:fld>
            <a:endParaRPr lang="en-US" dirty="0"/>
          </a:p>
        </p:txBody>
      </p:sp>
      <p:sp>
        <p:nvSpPr>
          <p:cNvPr id="5" name="Content Placeholder 4">
            <a:extLst>
              <a:ext uri="{FF2B5EF4-FFF2-40B4-BE49-F238E27FC236}">
                <a16:creationId xmlns:a16="http://schemas.microsoft.com/office/drawing/2014/main" id="{5C48F942-9304-4AE7-A1DF-89482080E7B2}"/>
              </a:ext>
            </a:extLst>
          </p:cNvPr>
          <p:cNvSpPr>
            <a:spLocks noGrp="1"/>
          </p:cNvSpPr>
          <p:nvPr>
            <p:ph sz="quarter" idx="13"/>
          </p:nvPr>
        </p:nvSpPr>
        <p:spPr>
          <a:xfrm>
            <a:off x="838200" y="1916079"/>
            <a:ext cx="10515600" cy="4022808"/>
          </a:xfrm>
        </p:spPr>
        <p:txBody>
          <a:bodyPr>
            <a:normAutofit/>
          </a:bodyPr>
          <a:lstStyle/>
          <a:p>
            <a:r>
              <a:rPr lang="en-US" dirty="0"/>
              <a:t>Sellers of tangible goods are the target industry for these providers and in most situations, the functionality is sufficient.  </a:t>
            </a:r>
          </a:p>
          <a:p>
            <a:r>
              <a:rPr lang="en-US" dirty="0"/>
              <a:t>Sellers of digital goods and services may require more robust functionality. </a:t>
            </a:r>
          </a:p>
          <a:p>
            <a:r>
              <a:rPr lang="en-US" dirty="0"/>
              <a:t>Vendors such as Avalara and CCH have acquired smaller niche providers of tax engines that focus on specialty taxes such as lodging, telecommunication and for VAT needs. This has expanded their ability to service broader requirements.</a:t>
            </a:r>
          </a:p>
          <a:p>
            <a:endParaRPr lang="en-US" dirty="0"/>
          </a:p>
        </p:txBody>
      </p:sp>
    </p:spTree>
    <p:extLst>
      <p:ext uri="{BB962C8B-B14F-4D97-AF65-F5344CB8AC3E}">
        <p14:creationId xmlns:p14="http://schemas.microsoft.com/office/powerpoint/2010/main" val="3585509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C7389-981A-45C1-8BF5-75B3447171CC}"/>
              </a:ext>
            </a:extLst>
          </p:cNvPr>
          <p:cNvSpPr>
            <a:spLocks noGrp="1"/>
          </p:cNvSpPr>
          <p:nvPr>
            <p:ph type="title"/>
          </p:nvPr>
        </p:nvSpPr>
        <p:spPr/>
        <p:txBody>
          <a:bodyPr/>
          <a:lstStyle/>
          <a:p>
            <a:r>
              <a:rPr lang="en-US" dirty="0"/>
              <a:t>Making the Decision (cont.)</a:t>
            </a:r>
          </a:p>
        </p:txBody>
      </p:sp>
      <p:sp>
        <p:nvSpPr>
          <p:cNvPr id="3" name="Footer Placeholder 2">
            <a:extLst>
              <a:ext uri="{FF2B5EF4-FFF2-40B4-BE49-F238E27FC236}">
                <a16:creationId xmlns:a16="http://schemas.microsoft.com/office/drawing/2014/main" id="{0118D583-6759-425B-BF4C-EB05F147078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03D37A87-3C87-49CF-8701-F819266187AF}"/>
              </a:ext>
            </a:extLst>
          </p:cNvPr>
          <p:cNvSpPr>
            <a:spLocks noGrp="1"/>
          </p:cNvSpPr>
          <p:nvPr>
            <p:ph type="sldNum" sz="quarter" idx="4"/>
          </p:nvPr>
        </p:nvSpPr>
        <p:spPr/>
        <p:txBody>
          <a:bodyPr/>
          <a:lstStyle/>
          <a:p>
            <a:fld id="{62BFC0F0-E31D-44BF-B017-233CDB2896A6}" type="slidenum">
              <a:rPr lang="en-US" smtClean="0"/>
              <a:pPr/>
              <a:t>16</a:t>
            </a:fld>
            <a:endParaRPr lang="en-US" dirty="0"/>
          </a:p>
        </p:txBody>
      </p:sp>
      <p:sp>
        <p:nvSpPr>
          <p:cNvPr id="5" name="Content Placeholder 4">
            <a:extLst>
              <a:ext uri="{FF2B5EF4-FFF2-40B4-BE49-F238E27FC236}">
                <a16:creationId xmlns:a16="http://schemas.microsoft.com/office/drawing/2014/main" id="{5C48F942-9304-4AE7-A1DF-89482080E7B2}"/>
              </a:ext>
            </a:extLst>
          </p:cNvPr>
          <p:cNvSpPr>
            <a:spLocks noGrp="1"/>
          </p:cNvSpPr>
          <p:nvPr>
            <p:ph sz="quarter" idx="13"/>
          </p:nvPr>
        </p:nvSpPr>
        <p:spPr/>
        <p:txBody>
          <a:bodyPr/>
          <a:lstStyle/>
          <a:p>
            <a:r>
              <a:rPr lang="en-US" dirty="0"/>
              <a:t>Traditionally Enterprise solution providers have come to market with hosted SMB options (Vertex Cloud, </a:t>
            </a:r>
            <a:r>
              <a:rPr lang="en-US" dirty="0" err="1"/>
              <a:t>Sovos</a:t>
            </a:r>
            <a:r>
              <a:rPr lang="en-US" dirty="0"/>
              <a:t> </a:t>
            </a:r>
            <a:r>
              <a:rPr lang="en-US" dirty="0" err="1"/>
              <a:t>Taxify</a:t>
            </a:r>
            <a:r>
              <a:rPr lang="en-US" dirty="0"/>
              <a:t>)</a:t>
            </a:r>
          </a:p>
          <a:p>
            <a:r>
              <a:rPr lang="en-US" dirty="0"/>
              <a:t>Consider all your needs and whether a variety of solutions is better or if one provider can solve all your needs.</a:t>
            </a:r>
          </a:p>
          <a:p>
            <a:endParaRPr lang="en-US" dirty="0"/>
          </a:p>
        </p:txBody>
      </p:sp>
    </p:spTree>
    <p:extLst>
      <p:ext uri="{BB962C8B-B14F-4D97-AF65-F5344CB8AC3E}">
        <p14:creationId xmlns:p14="http://schemas.microsoft.com/office/powerpoint/2010/main" val="1149810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C7389-981A-45C1-8BF5-75B3447171CC}"/>
              </a:ext>
            </a:extLst>
          </p:cNvPr>
          <p:cNvSpPr>
            <a:spLocks noGrp="1"/>
          </p:cNvSpPr>
          <p:nvPr>
            <p:ph type="title"/>
          </p:nvPr>
        </p:nvSpPr>
        <p:spPr/>
        <p:txBody>
          <a:bodyPr/>
          <a:lstStyle/>
          <a:p>
            <a:r>
              <a:rPr lang="en-US" dirty="0"/>
              <a:t>Making the Decision (cont.)</a:t>
            </a:r>
          </a:p>
        </p:txBody>
      </p:sp>
      <p:sp>
        <p:nvSpPr>
          <p:cNvPr id="3" name="Footer Placeholder 2">
            <a:extLst>
              <a:ext uri="{FF2B5EF4-FFF2-40B4-BE49-F238E27FC236}">
                <a16:creationId xmlns:a16="http://schemas.microsoft.com/office/drawing/2014/main" id="{0118D583-6759-425B-BF4C-EB05F147078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03D37A87-3C87-49CF-8701-F819266187AF}"/>
              </a:ext>
            </a:extLst>
          </p:cNvPr>
          <p:cNvSpPr>
            <a:spLocks noGrp="1"/>
          </p:cNvSpPr>
          <p:nvPr>
            <p:ph type="sldNum" sz="quarter" idx="4"/>
          </p:nvPr>
        </p:nvSpPr>
        <p:spPr/>
        <p:txBody>
          <a:bodyPr/>
          <a:lstStyle/>
          <a:p>
            <a:fld id="{62BFC0F0-E31D-44BF-B017-233CDB2896A6}" type="slidenum">
              <a:rPr lang="en-US" smtClean="0"/>
              <a:pPr/>
              <a:t>17</a:t>
            </a:fld>
            <a:endParaRPr lang="en-US" dirty="0"/>
          </a:p>
        </p:txBody>
      </p:sp>
      <p:sp>
        <p:nvSpPr>
          <p:cNvPr id="5" name="Content Placeholder 4">
            <a:extLst>
              <a:ext uri="{FF2B5EF4-FFF2-40B4-BE49-F238E27FC236}">
                <a16:creationId xmlns:a16="http://schemas.microsoft.com/office/drawing/2014/main" id="{5C48F942-9304-4AE7-A1DF-89482080E7B2}"/>
              </a:ext>
            </a:extLst>
          </p:cNvPr>
          <p:cNvSpPr>
            <a:spLocks noGrp="1"/>
          </p:cNvSpPr>
          <p:nvPr>
            <p:ph sz="quarter" idx="13"/>
          </p:nvPr>
        </p:nvSpPr>
        <p:spPr>
          <a:xfrm>
            <a:off x="838200" y="1916079"/>
            <a:ext cx="7766538" cy="4088946"/>
          </a:xfrm>
        </p:spPr>
        <p:txBody>
          <a:bodyPr>
            <a:normAutofit fontScale="92500" lnSpcReduction="10000"/>
          </a:bodyPr>
          <a:lstStyle/>
          <a:p>
            <a:r>
              <a:rPr lang="en-US" dirty="0"/>
              <a:t>Jurisdictions</a:t>
            </a:r>
          </a:p>
          <a:p>
            <a:pPr lvl="1"/>
            <a:r>
              <a:rPr lang="en-US" dirty="0"/>
              <a:t>U.S.</a:t>
            </a:r>
          </a:p>
          <a:p>
            <a:pPr lvl="1"/>
            <a:r>
              <a:rPr lang="en-US" dirty="0"/>
              <a:t>North America</a:t>
            </a:r>
          </a:p>
          <a:p>
            <a:pPr lvl="1"/>
            <a:r>
              <a:rPr lang="en-US" dirty="0"/>
              <a:t>Global</a:t>
            </a:r>
          </a:p>
          <a:p>
            <a:r>
              <a:rPr lang="en-US" dirty="0"/>
              <a:t>Tax Types</a:t>
            </a:r>
          </a:p>
          <a:p>
            <a:pPr lvl="1"/>
            <a:r>
              <a:rPr lang="en-US" dirty="0"/>
              <a:t>Sales/Use</a:t>
            </a:r>
          </a:p>
          <a:p>
            <a:pPr lvl="1"/>
            <a:r>
              <a:rPr lang="en-US" dirty="0"/>
              <a:t>Utilities/Telecommunications</a:t>
            </a:r>
          </a:p>
          <a:p>
            <a:pPr lvl="1"/>
            <a:r>
              <a:rPr lang="en-US" dirty="0"/>
              <a:t>Hospitality</a:t>
            </a:r>
          </a:p>
          <a:p>
            <a:pPr lvl="1"/>
            <a:r>
              <a:rPr lang="en-US" dirty="0"/>
              <a:t>Leasing</a:t>
            </a:r>
          </a:p>
          <a:p>
            <a:pPr lvl="1"/>
            <a:r>
              <a:rPr lang="en-US" dirty="0"/>
              <a:t>Other</a:t>
            </a:r>
          </a:p>
          <a:p>
            <a:endParaRPr lang="en-US" dirty="0"/>
          </a:p>
        </p:txBody>
      </p:sp>
      <p:pic>
        <p:nvPicPr>
          <p:cNvPr id="5122" name="Picture 2" descr="Globe, Earth, World, Old Globe, Globe">
            <a:extLst>
              <a:ext uri="{FF2B5EF4-FFF2-40B4-BE49-F238E27FC236}">
                <a16:creationId xmlns:a16="http://schemas.microsoft.com/office/drawing/2014/main" id="{414FFD6F-ECAA-4F9F-95F8-1729AE5977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312" t="-2585" r="47444" b="2585"/>
          <a:stretch/>
        </p:blipFill>
        <p:spPr bwMode="auto">
          <a:xfrm>
            <a:off x="8721969" y="1809750"/>
            <a:ext cx="3023456" cy="4113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1324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C7389-981A-45C1-8BF5-75B3447171CC}"/>
              </a:ext>
            </a:extLst>
          </p:cNvPr>
          <p:cNvSpPr>
            <a:spLocks noGrp="1"/>
          </p:cNvSpPr>
          <p:nvPr>
            <p:ph type="title"/>
          </p:nvPr>
        </p:nvSpPr>
        <p:spPr/>
        <p:txBody>
          <a:bodyPr/>
          <a:lstStyle/>
          <a:p>
            <a:r>
              <a:rPr lang="en-US" dirty="0"/>
              <a:t>Making the Decision (cont.)</a:t>
            </a:r>
          </a:p>
        </p:txBody>
      </p:sp>
      <p:sp>
        <p:nvSpPr>
          <p:cNvPr id="3" name="Footer Placeholder 2">
            <a:extLst>
              <a:ext uri="{FF2B5EF4-FFF2-40B4-BE49-F238E27FC236}">
                <a16:creationId xmlns:a16="http://schemas.microsoft.com/office/drawing/2014/main" id="{0118D583-6759-425B-BF4C-EB05F147078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03D37A87-3C87-49CF-8701-F819266187AF}"/>
              </a:ext>
            </a:extLst>
          </p:cNvPr>
          <p:cNvSpPr>
            <a:spLocks noGrp="1"/>
          </p:cNvSpPr>
          <p:nvPr>
            <p:ph type="sldNum" sz="quarter" idx="4"/>
          </p:nvPr>
        </p:nvSpPr>
        <p:spPr/>
        <p:txBody>
          <a:bodyPr/>
          <a:lstStyle/>
          <a:p>
            <a:fld id="{62BFC0F0-E31D-44BF-B017-233CDB2896A6}" type="slidenum">
              <a:rPr lang="en-US" smtClean="0"/>
              <a:pPr/>
              <a:t>18</a:t>
            </a:fld>
            <a:endParaRPr lang="en-US" dirty="0"/>
          </a:p>
        </p:txBody>
      </p:sp>
      <p:sp>
        <p:nvSpPr>
          <p:cNvPr id="5" name="Content Placeholder 4">
            <a:extLst>
              <a:ext uri="{FF2B5EF4-FFF2-40B4-BE49-F238E27FC236}">
                <a16:creationId xmlns:a16="http://schemas.microsoft.com/office/drawing/2014/main" id="{5C48F942-9304-4AE7-A1DF-89482080E7B2}"/>
              </a:ext>
            </a:extLst>
          </p:cNvPr>
          <p:cNvSpPr>
            <a:spLocks noGrp="1"/>
          </p:cNvSpPr>
          <p:nvPr>
            <p:ph sz="quarter" idx="13"/>
          </p:nvPr>
        </p:nvSpPr>
        <p:spPr/>
        <p:txBody>
          <a:bodyPr/>
          <a:lstStyle/>
          <a:p>
            <a:r>
              <a:rPr lang="en-US" dirty="0"/>
              <a:t>Pricing Models</a:t>
            </a:r>
          </a:p>
          <a:p>
            <a:pPr lvl="1"/>
            <a:r>
              <a:rPr lang="en-US" dirty="0"/>
              <a:t>Per user/server</a:t>
            </a:r>
          </a:p>
          <a:p>
            <a:pPr lvl="1"/>
            <a:r>
              <a:rPr lang="en-US" dirty="0"/>
              <a:t>Revenue based subscriptions</a:t>
            </a:r>
          </a:p>
          <a:p>
            <a:pPr lvl="1"/>
            <a:r>
              <a:rPr lang="en-US" dirty="0"/>
              <a:t>Transaction based subscriptions</a:t>
            </a:r>
          </a:p>
          <a:p>
            <a:endParaRPr lang="en-US" dirty="0"/>
          </a:p>
        </p:txBody>
      </p:sp>
    </p:spTree>
    <p:extLst>
      <p:ext uri="{BB962C8B-B14F-4D97-AF65-F5344CB8AC3E}">
        <p14:creationId xmlns:p14="http://schemas.microsoft.com/office/powerpoint/2010/main" val="24237324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ACD88-94D9-4AFB-832D-92DFE9D328D6}"/>
              </a:ext>
            </a:extLst>
          </p:cNvPr>
          <p:cNvSpPr>
            <a:spLocks noGrp="1"/>
          </p:cNvSpPr>
          <p:nvPr>
            <p:ph type="title"/>
          </p:nvPr>
        </p:nvSpPr>
        <p:spPr/>
        <p:txBody>
          <a:bodyPr/>
          <a:lstStyle/>
          <a:p>
            <a:r>
              <a:rPr lang="en-US" dirty="0"/>
              <a:t>Types of Systems</a:t>
            </a:r>
          </a:p>
        </p:txBody>
      </p:sp>
      <p:sp>
        <p:nvSpPr>
          <p:cNvPr id="3" name="Text Placeholder 2">
            <a:extLst>
              <a:ext uri="{FF2B5EF4-FFF2-40B4-BE49-F238E27FC236}">
                <a16:creationId xmlns:a16="http://schemas.microsoft.com/office/drawing/2014/main" id="{3E7C8E6B-73AE-4014-B335-8FF7491F205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67856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2318B5-4F41-47F0-A811-317B8A226C83}"/>
              </a:ext>
            </a:extLst>
          </p:cNvPr>
          <p:cNvSpPr>
            <a:spLocks noGrp="1"/>
          </p:cNvSpPr>
          <p:nvPr>
            <p:ph sz="quarter" idx="12"/>
          </p:nvPr>
        </p:nvSpPr>
        <p:spPr>
          <a:xfrm>
            <a:off x="819150" y="3806986"/>
            <a:ext cx="2867025" cy="914401"/>
          </a:xfrm>
        </p:spPr>
        <p:txBody>
          <a:bodyPr>
            <a:normAutofit fontScale="92500"/>
          </a:bodyPr>
          <a:lstStyle/>
          <a:p>
            <a:pPr algn="ctr"/>
            <a:r>
              <a:rPr lang="en-US" sz="3600"/>
              <a:t>Diane L. </a:t>
            </a:r>
            <a:r>
              <a:rPr lang="en-US" sz="3600" err="1"/>
              <a:t>Yetter</a:t>
            </a:r>
            <a:endParaRPr lang="en-US" sz="3600"/>
          </a:p>
        </p:txBody>
      </p:sp>
      <p:sp>
        <p:nvSpPr>
          <p:cNvPr id="4" name="Content Placeholder 3">
            <a:extLst>
              <a:ext uri="{FF2B5EF4-FFF2-40B4-BE49-F238E27FC236}">
                <a16:creationId xmlns:a16="http://schemas.microsoft.com/office/drawing/2014/main" id="{B1B985A5-EF9C-40EF-9DBB-E01313B65109}"/>
              </a:ext>
            </a:extLst>
          </p:cNvPr>
          <p:cNvSpPr>
            <a:spLocks noGrp="1"/>
          </p:cNvSpPr>
          <p:nvPr>
            <p:ph sz="quarter" idx="15"/>
          </p:nvPr>
        </p:nvSpPr>
        <p:spPr/>
        <p:txBody>
          <a:bodyPr>
            <a:normAutofit fontScale="85000" lnSpcReduction="20000"/>
          </a:bodyPr>
          <a:lstStyle/>
          <a:p>
            <a:pPr>
              <a:lnSpc>
                <a:spcPct val="100000"/>
              </a:lnSpc>
            </a:pPr>
            <a:r>
              <a:rPr lang="en-US">
                <a:latin typeface="Gibson Light" panose="02000000000000000000" pitchFamily="50" charset="0"/>
              </a:rPr>
              <a:t>Strategist, advisor, speaker, and author</a:t>
            </a:r>
          </a:p>
          <a:p>
            <a:pPr>
              <a:lnSpc>
                <a:spcPct val="100000"/>
              </a:lnSpc>
            </a:pPr>
            <a:r>
              <a:rPr lang="en-US">
                <a:latin typeface="Gibson Light" panose="02000000000000000000" pitchFamily="50" charset="0"/>
              </a:rPr>
              <a:t>President of YETTER</a:t>
            </a:r>
          </a:p>
          <a:p>
            <a:pPr>
              <a:lnSpc>
                <a:spcPct val="100000"/>
              </a:lnSpc>
            </a:pPr>
            <a:r>
              <a:rPr lang="en-US">
                <a:latin typeface="Gibson Light" panose="02000000000000000000" pitchFamily="50" charset="0"/>
              </a:rPr>
              <a:t>Founder of the Sales Tax Institute</a:t>
            </a:r>
          </a:p>
          <a:p>
            <a:pPr>
              <a:lnSpc>
                <a:spcPct val="100000"/>
              </a:lnSpc>
            </a:pPr>
            <a:r>
              <a:rPr lang="en-US">
                <a:latin typeface="Gibson Light" panose="02000000000000000000" pitchFamily="50" charset="0"/>
              </a:rPr>
              <a:t>Testified before Senate Finance Committee</a:t>
            </a:r>
          </a:p>
          <a:p>
            <a:pPr>
              <a:lnSpc>
                <a:spcPct val="100000"/>
              </a:lnSpc>
            </a:pPr>
            <a:r>
              <a:rPr lang="en-US">
                <a:latin typeface="Gibson Light" panose="02000000000000000000" pitchFamily="50" charset="0"/>
              </a:rPr>
              <a:t>IL CPA Society Women to Watch 2024</a:t>
            </a:r>
          </a:p>
          <a:p>
            <a:pPr>
              <a:lnSpc>
                <a:spcPct val="100000"/>
              </a:lnSpc>
            </a:pPr>
            <a:r>
              <a:rPr lang="en-US">
                <a:latin typeface="Gibson Light" panose="02000000000000000000" pitchFamily="50" charset="0"/>
              </a:rPr>
              <a:t>Accounting Today’s 100 Most Influential People in Accounting for 8 times between 2011 and 2022</a:t>
            </a:r>
          </a:p>
          <a:p>
            <a:pPr>
              <a:lnSpc>
                <a:spcPct val="100000"/>
              </a:lnSpc>
            </a:pPr>
            <a:r>
              <a:rPr lang="en-US">
                <a:latin typeface="Gibson Light" panose="02000000000000000000" pitchFamily="50" charset="0"/>
              </a:rPr>
              <a:t>Woman Business Owner of the Year 2020</a:t>
            </a:r>
          </a:p>
        </p:txBody>
      </p:sp>
      <p:sp>
        <p:nvSpPr>
          <p:cNvPr id="8" name="Content Placeholder 2">
            <a:extLst>
              <a:ext uri="{FF2B5EF4-FFF2-40B4-BE49-F238E27FC236}">
                <a16:creationId xmlns:a16="http://schemas.microsoft.com/office/drawing/2014/main" id="{2153D03A-35BF-4C3E-A15B-44151A027A21}"/>
              </a:ext>
            </a:extLst>
          </p:cNvPr>
          <p:cNvSpPr txBox="1">
            <a:spLocks/>
          </p:cNvSpPr>
          <p:nvPr/>
        </p:nvSpPr>
        <p:spPr>
          <a:xfrm>
            <a:off x="819150" y="4264187"/>
            <a:ext cx="2867025" cy="4572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chemeClr val="tx2"/>
              </a:buClr>
              <a:buFont typeface="Arial" panose="020B0604020202020204" pitchFamily="34" charset="0"/>
              <a:buNone/>
              <a:defRPr sz="32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Tx/>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Courier New" panose="02070309020205020404" pitchFamily="49" charset="0"/>
              <a:buChar char="o"/>
              <a:defRPr sz="2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Tx/>
              <a:buFont typeface="FreightSans Pro Book" panose="02000606030000020004" pitchFamily="50"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14558"/>
              </a:buClr>
              <a:buSzTx/>
              <a:buFont typeface="Arial" panose="020B0604020202020204" pitchFamily="34" charset="0"/>
              <a:buNone/>
              <a:tabLst/>
              <a:defRPr/>
            </a:pPr>
            <a:endParaRPr kumimoji="0" lang="en-US" sz="2400" b="0" i="0" u="none" strike="noStrike" kern="1200" cap="none" spc="0" normalizeH="0" baseline="0" noProof="0">
              <a:ln>
                <a:noFill/>
              </a:ln>
              <a:solidFill>
                <a:srgbClr val="DED9E3"/>
              </a:solidFill>
              <a:effectLst/>
              <a:uLnTx/>
              <a:uFillTx/>
              <a:latin typeface="FreightSans Pro Book"/>
              <a:ea typeface="+mn-ea"/>
              <a:cs typeface="+mn-cs"/>
            </a:endParaRPr>
          </a:p>
        </p:txBody>
      </p:sp>
      <p:sp>
        <p:nvSpPr>
          <p:cNvPr id="2" name="Footer Placeholder 1">
            <a:extLst>
              <a:ext uri="{FF2B5EF4-FFF2-40B4-BE49-F238E27FC236}">
                <a16:creationId xmlns:a16="http://schemas.microsoft.com/office/drawing/2014/main" id="{07477FE2-3DF2-89BB-AF94-CC914FA844E7}"/>
              </a:ext>
            </a:extLst>
          </p:cNvPr>
          <p:cNvSpPr>
            <a:spLocks noGrp="1"/>
          </p:cNvSpPr>
          <p:nvPr>
            <p:ph type="ftr" sz="quarter" idx="20"/>
          </p:nvPr>
        </p:nvSpPr>
        <p:spPr/>
        <p:txBody>
          <a:bodyPr/>
          <a:lstStyle/>
          <a:p>
            <a:r>
              <a:rPr lang="en-US" dirty="0"/>
              <a:t>Copyright © Sales Tax Institute 2025</a:t>
            </a:r>
          </a:p>
        </p:txBody>
      </p:sp>
      <p:sp>
        <p:nvSpPr>
          <p:cNvPr id="5" name="Slide Number Placeholder 4">
            <a:extLst>
              <a:ext uri="{FF2B5EF4-FFF2-40B4-BE49-F238E27FC236}">
                <a16:creationId xmlns:a16="http://schemas.microsoft.com/office/drawing/2014/main" id="{4C83E753-0A54-C092-5FE5-D5E26026FA49}"/>
              </a:ext>
            </a:extLst>
          </p:cNvPr>
          <p:cNvSpPr>
            <a:spLocks noGrp="1"/>
          </p:cNvSpPr>
          <p:nvPr>
            <p:ph type="sldNum" sz="quarter" idx="21"/>
          </p:nvPr>
        </p:nvSpPr>
        <p:spPr/>
        <p:txBody>
          <a:bodyPr/>
          <a:lstStyle/>
          <a:p>
            <a:fld id="{62BFC0F0-E31D-44BF-B017-233CDB2896A6}" type="slidenum">
              <a:rPr lang="en-US" smtClean="0"/>
              <a:pPr/>
              <a:t>2</a:t>
            </a:fld>
            <a:endParaRPr lang="en-US"/>
          </a:p>
        </p:txBody>
      </p:sp>
      <p:pic>
        <p:nvPicPr>
          <p:cNvPr id="10" name="Picture Placeholder 9" descr="A person in a pink suit&#10;&#10;AI-generated content may be incorrect.">
            <a:extLst>
              <a:ext uri="{FF2B5EF4-FFF2-40B4-BE49-F238E27FC236}">
                <a16:creationId xmlns:a16="http://schemas.microsoft.com/office/drawing/2014/main" id="{0979A9F4-1F7C-4876-257F-21804F34EDB6}"/>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l="9656" r="9656"/>
          <a:stretch>
            <a:fillRect/>
          </a:stretch>
        </p:blipFill>
        <p:spPr/>
      </p:pic>
    </p:spTree>
    <p:extLst>
      <p:ext uri="{BB962C8B-B14F-4D97-AF65-F5344CB8AC3E}">
        <p14:creationId xmlns:p14="http://schemas.microsoft.com/office/powerpoint/2010/main" val="10612006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C7389-981A-45C1-8BF5-75B3447171CC}"/>
              </a:ext>
            </a:extLst>
          </p:cNvPr>
          <p:cNvSpPr>
            <a:spLocks noGrp="1"/>
          </p:cNvSpPr>
          <p:nvPr>
            <p:ph type="title"/>
          </p:nvPr>
        </p:nvSpPr>
        <p:spPr/>
        <p:txBody>
          <a:bodyPr/>
          <a:lstStyle/>
          <a:p>
            <a:r>
              <a:rPr lang="en-US" sz="4800" dirty="0"/>
              <a:t>Types of Systems</a:t>
            </a:r>
            <a:endParaRPr lang="en-US" dirty="0"/>
          </a:p>
        </p:txBody>
      </p:sp>
      <p:sp>
        <p:nvSpPr>
          <p:cNvPr id="3" name="Footer Placeholder 2">
            <a:extLst>
              <a:ext uri="{FF2B5EF4-FFF2-40B4-BE49-F238E27FC236}">
                <a16:creationId xmlns:a16="http://schemas.microsoft.com/office/drawing/2014/main" id="{0118D583-6759-425B-BF4C-EB05F147078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03D37A87-3C87-49CF-8701-F819266187AF}"/>
              </a:ext>
            </a:extLst>
          </p:cNvPr>
          <p:cNvSpPr>
            <a:spLocks noGrp="1"/>
          </p:cNvSpPr>
          <p:nvPr>
            <p:ph type="sldNum" sz="quarter" idx="4"/>
          </p:nvPr>
        </p:nvSpPr>
        <p:spPr/>
        <p:txBody>
          <a:bodyPr/>
          <a:lstStyle/>
          <a:p>
            <a:fld id="{62BFC0F0-E31D-44BF-B017-233CDB2896A6}" type="slidenum">
              <a:rPr lang="en-US" smtClean="0"/>
              <a:pPr/>
              <a:t>20</a:t>
            </a:fld>
            <a:endParaRPr lang="en-US" dirty="0"/>
          </a:p>
        </p:txBody>
      </p:sp>
      <p:sp>
        <p:nvSpPr>
          <p:cNvPr id="5" name="Content Placeholder 4">
            <a:extLst>
              <a:ext uri="{FF2B5EF4-FFF2-40B4-BE49-F238E27FC236}">
                <a16:creationId xmlns:a16="http://schemas.microsoft.com/office/drawing/2014/main" id="{5C48F942-9304-4AE7-A1DF-89482080E7B2}"/>
              </a:ext>
            </a:extLst>
          </p:cNvPr>
          <p:cNvSpPr>
            <a:spLocks noGrp="1"/>
          </p:cNvSpPr>
          <p:nvPr>
            <p:ph sz="quarter" idx="13"/>
          </p:nvPr>
        </p:nvSpPr>
        <p:spPr/>
        <p:txBody>
          <a:bodyPr>
            <a:normAutofit/>
          </a:bodyPr>
          <a:lstStyle/>
          <a:p>
            <a:r>
              <a:rPr lang="en-US" dirty="0"/>
              <a:t>Host systems</a:t>
            </a:r>
          </a:p>
          <a:p>
            <a:pPr lvl="1"/>
            <a:r>
              <a:rPr lang="en-US" dirty="0"/>
              <a:t>Most sales or billing systems include some level of tax processing capabilities.</a:t>
            </a:r>
          </a:p>
          <a:p>
            <a:pPr lvl="1"/>
            <a:r>
              <a:rPr lang="en-US" dirty="0"/>
              <a:t>Use of standard functionality depends largely on effort and user proficiency.</a:t>
            </a:r>
          </a:p>
          <a:p>
            <a:pPr lvl="1"/>
            <a:r>
              <a:rPr lang="en-US" dirty="0"/>
              <a:t>Product taxability indicators are often insufficient.</a:t>
            </a:r>
          </a:p>
          <a:p>
            <a:pPr lvl="1"/>
            <a:r>
              <a:rPr lang="en-US" dirty="0"/>
              <a:t>Customer taxability indicators are typically tied to single address.</a:t>
            </a:r>
          </a:p>
          <a:p>
            <a:pPr lvl="1"/>
            <a:r>
              <a:rPr lang="en-US" dirty="0"/>
              <a:t>Procurement systems generally include limited tax functionality.</a:t>
            </a:r>
          </a:p>
          <a:p>
            <a:endParaRPr lang="en-US" dirty="0"/>
          </a:p>
        </p:txBody>
      </p:sp>
    </p:spTree>
    <p:extLst>
      <p:ext uri="{BB962C8B-B14F-4D97-AF65-F5344CB8AC3E}">
        <p14:creationId xmlns:p14="http://schemas.microsoft.com/office/powerpoint/2010/main" val="66684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C7389-981A-45C1-8BF5-75B3447171CC}"/>
              </a:ext>
            </a:extLst>
          </p:cNvPr>
          <p:cNvSpPr>
            <a:spLocks noGrp="1"/>
          </p:cNvSpPr>
          <p:nvPr>
            <p:ph type="title"/>
          </p:nvPr>
        </p:nvSpPr>
        <p:spPr/>
        <p:txBody>
          <a:bodyPr/>
          <a:lstStyle/>
          <a:p>
            <a:r>
              <a:rPr lang="en-US" sz="4800" dirty="0"/>
              <a:t>Types of Systems (cont.)</a:t>
            </a:r>
            <a:endParaRPr lang="en-US" dirty="0"/>
          </a:p>
        </p:txBody>
      </p:sp>
      <p:sp>
        <p:nvSpPr>
          <p:cNvPr id="3" name="Footer Placeholder 2">
            <a:extLst>
              <a:ext uri="{FF2B5EF4-FFF2-40B4-BE49-F238E27FC236}">
                <a16:creationId xmlns:a16="http://schemas.microsoft.com/office/drawing/2014/main" id="{0118D583-6759-425B-BF4C-EB05F147078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03D37A87-3C87-49CF-8701-F819266187AF}"/>
              </a:ext>
            </a:extLst>
          </p:cNvPr>
          <p:cNvSpPr>
            <a:spLocks noGrp="1"/>
          </p:cNvSpPr>
          <p:nvPr>
            <p:ph type="sldNum" sz="quarter" idx="4"/>
          </p:nvPr>
        </p:nvSpPr>
        <p:spPr/>
        <p:txBody>
          <a:bodyPr/>
          <a:lstStyle/>
          <a:p>
            <a:fld id="{62BFC0F0-E31D-44BF-B017-233CDB2896A6}" type="slidenum">
              <a:rPr lang="en-US" smtClean="0"/>
              <a:pPr/>
              <a:t>21</a:t>
            </a:fld>
            <a:endParaRPr lang="en-US" dirty="0"/>
          </a:p>
        </p:txBody>
      </p:sp>
      <p:sp>
        <p:nvSpPr>
          <p:cNvPr id="5" name="Content Placeholder 4">
            <a:extLst>
              <a:ext uri="{FF2B5EF4-FFF2-40B4-BE49-F238E27FC236}">
                <a16:creationId xmlns:a16="http://schemas.microsoft.com/office/drawing/2014/main" id="{5C48F942-9304-4AE7-A1DF-89482080E7B2}"/>
              </a:ext>
            </a:extLst>
          </p:cNvPr>
          <p:cNvSpPr>
            <a:spLocks noGrp="1"/>
          </p:cNvSpPr>
          <p:nvPr>
            <p:ph sz="quarter" idx="13"/>
          </p:nvPr>
        </p:nvSpPr>
        <p:spPr/>
        <p:txBody>
          <a:bodyPr/>
          <a:lstStyle/>
          <a:p>
            <a:r>
              <a:rPr lang="en-US" dirty="0"/>
              <a:t>Host systems</a:t>
            </a:r>
          </a:p>
          <a:p>
            <a:pPr lvl="1"/>
            <a:r>
              <a:rPr lang="en-US" dirty="0"/>
              <a:t>Best suited for </a:t>
            </a:r>
          </a:p>
          <a:p>
            <a:pPr lvl="2"/>
            <a:r>
              <a:rPr lang="en-US" dirty="0"/>
              <a:t>Businesses with limited nexus or selling items taxed consistently across all jurisdiction</a:t>
            </a:r>
          </a:p>
          <a:p>
            <a:pPr lvl="2"/>
            <a:r>
              <a:rPr lang="en-US" dirty="0"/>
              <a:t>Could be used for global taxation</a:t>
            </a:r>
          </a:p>
          <a:p>
            <a:pPr lvl="1"/>
            <a:r>
              <a:rPr lang="en-US" dirty="0"/>
              <a:t>Not suited for businesses with broad nexus or varied taxability</a:t>
            </a:r>
          </a:p>
          <a:p>
            <a:pPr lvl="1"/>
            <a:r>
              <a:rPr lang="en-US" dirty="0"/>
              <a:t>Typical for some e-commerce shopping carts</a:t>
            </a:r>
          </a:p>
          <a:p>
            <a:endParaRPr lang="en-US" dirty="0"/>
          </a:p>
        </p:txBody>
      </p:sp>
    </p:spTree>
    <p:extLst>
      <p:ext uri="{BB962C8B-B14F-4D97-AF65-F5344CB8AC3E}">
        <p14:creationId xmlns:p14="http://schemas.microsoft.com/office/powerpoint/2010/main" val="33890432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C7389-981A-45C1-8BF5-75B3447171CC}"/>
              </a:ext>
            </a:extLst>
          </p:cNvPr>
          <p:cNvSpPr>
            <a:spLocks noGrp="1"/>
          </p:cNvSpPr>
          <p:nvPr>
            <p:ph type="title"/>
          </p:nvPr>
        </p:nvSpPr>
        <p:spPr/>
        <p:txBody>
          <a:bodyPr/>
          <a:lstStyle/>
          <a:p>
            <a:r>
              <a:rPr lang="en-US" sz="4800"/>
              <a:t>Types of Systems (cont.)</a:t>
            </a:r>
            <a:endParaRPr lang="en-US" dirty="0"/>
          </a:p>
        </p:txBody>
      </p:sp>
      <p:sp>
        <p:nvSpPr>
          <p:cNvPr id="3" name="Footer Placeholder 2">
            <a:extLst>
              <a:ext uri="{FF2B5EF4-FFF2-40B4-BE49-F238E27FC236}">
                <a16:creationId xmlns:a16="http://schemas.microsoft.com/office/drawing/2014/main" id="{0118D583-6759-425B-BF4C-EB05F147078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03D37A87-3C87-49CF-8701-F819266187AF}"/>
              </a:ext>
            </a:extLst>
          </p:cNvPr>
          <p:cNvSpPr>
            <a:spLocks noGrp="1"/>
          </p:cNvSpPr>
          <p:nvPr>
            <p:ph type="sldNum" sz="quarter" idx="4"/>
          </p:nvPr>
        </p:nvSpPr>
        <p:spPr/>
        <p:txBody>
          <a:bodyPr/>
          <a:lstStyle/>
          <a:p>
            <a:fld id="{62BFC0F0-E31D-44BF-B017-233CDB2896A6}" type="slidenum">
              <a:rPr lang="en-US" smtClean="0"/>
              <a:pPr/>
              <a:t>22</a:t>
            </a:fld>
            <a:endParaRPr lang="en-US" dirty="0"/>
          </a:p>
        </p:txBody>
      </p:sp>
      <p:sp>
        <p:nvSpPr>
          <p:cNvPr id="5" name="Content Placeholder 4">
            <a:extLst>
              <a:ext uri="{FF2B5EF4-FFF2-40B4-BE49-F238E27FC236}">
                <a16:creationId xmlns:a16="http://schemas.microsoft.com/office/drawing/2014/main" id="{5C48F942-9304-4AE7-A1DF-89482080E7B2}"/>
              </a:ext>
            </a:extLst>
          </p:cNvPr>
          <p:cNvSpPr>
            <a:spLocks noGrp="1"/>
          </p:cNvSpPr>
          <p:nvPr>
            <p:ph sz="quarter" idx="13"/>
          </p:nvPr>
        </p:nvSpPr>
        <p:spPr>
          <a:xfrm>
            <a:off x="838200" y="1916079"/>
            <a:ext cx="7692483" cy="4088946"/>
          </a:xfrm>
        </p:spPr>
        <p:txBody>
          <a:bodyPr/>
          <a:lstStyle/>
          <a:p>
            <a:r>
              <a:rPr lang="en-US" dirty="0"/>
              <a:t>Bolt-on products on premise</a:t>
            </a:r>
          </a:p>
          <a:p>
            <a:pPr lvl="1"/>
            <a:r>
              <a:rPr lang="en-US" dirty="0"/>
              <a:t>Offer more sophisticated tax processing</a:t>
            </a:r>
          </a:p>
          <a:p>
            <a:pPr lvl="1"/>
            <a:r>
              <a:rPr lang="en-US" dirty="0"/>
              <a:t>Interface required to communicate between host system and bolt-on package</a:t>
            </a:r>
          </a:p>
          <a:p>
            <a:pPr lvl="1"/>
            <a:r>
              <a:rPr lang="en-US" dirty="0"/>
              <a:t>Often requires customization to host system or interface to achieve desired level of functionality</a:t>
            </a:r>
          </a:p>
          <a:p>
            <a:pPr lvl="1"/>
            <a:r>
              <a:rPr lang="en-US" dirty="0"/>
              <a:t>User training may impact effectiveness of any tax package</a:t>
            </a:r>
          </a:p>
          <a:p>
            <a:endParaRPr lang="en-US" dirty="0"/>
          </a:p>
        </p:txBody>
      </p:sp>
      <p:pic>
        <p:nvPicPr>
          <p:cNvPr id="6" name="Picture 2" descr="Industry, Bolt, Fastener, Screw, Steel">
            <a:extLst>
              <a:ext uri="{FF2B5EF4-FFF2-40B4-BE49-F238E27FC236}">
                <a16:creationId xmlns:a16="http://schemas.microsoft.com/office/drawing/2014/main" id="{AB4D7CA8-EEF3-4267-9DFC-7C01435DCC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864" r="7358"/>
          <a:stretch/>
        </p:blipFill>
        <p:spPr bwMode="auto">
          <a:xfrm>
            <a:off x="8530683" y="1809750"/>
            <a:ext cx="3205743" cy="4127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4472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C7389-981A-45C1-8BF5-75B3447171CC}"/>
              </a:ext>
            </a:extLst>
          </p:cNvPr>
          <p:cNvSpPr>
            <a:spLocks noGrp="1"/>
          </p:cNvSpPr>
          <p:nvPr>
            <p:ph type="title"/>
          </p:nvPr>
        </p:nvSpPr>
        <p:spPr/>
        <p:txBody>
          <a:bodyPr/>
          <a:lstStyle/>
          <a:p>
            <a:r>
              <a:rPr lang="en-US" sz="4800" dirty="0"/>
              <a:t>Types of Systems (cont.)</a:t>
            </a:r>
            <a:endParaRPr lang="en-US" dirty="0"/>
          </a:p>
        </p:txBody>
      </p:sp>
      <p:sp>
        <p:nvSpPr>
          <p:cNvPr id="3" name="Footer Placeholder 2">
            <a:extLst>
              <a:ext uri="{FF2B5EF4-FFF2-40B4-BE49-F238E27FC236}">
                <a16:creationId xmlns:a16="http://schemas.microsoft.com/office/drawing/2014/main" id="{0118D583-6759-425B-BF4C-EB05F147078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03D37A87-3C87-49CF-8701-F819266187AF}"/>
              </a:ext>
            </a:extLst>
          </p:cNvPr>
          <p:cNvSpPr>
            <a:spLocks noGrp="1"/>
          </p:cNvSpPr>
          <p:nvPr>
            <p:ph type="sldNum" sz="quarter" idx="4"/>
          </p:nvPr>
        </p:nvSpPr>
        <p:spPr/>
        <p:txBody>
          <a:bodyPr/>
          <a:lstStyle/>
          <a:p>
            <a:fld id="{62BFC0F0-E31D-44BF-B017-233CDB2896A6}" type="slidenum">
              <a:rPr lang="en-US" smtClean="0"/>
              <a:pPr/>
              <a:t>23</a:t>
            </a:fld>
            <a:endParaRPr lang="en-US" dirty="0"/>
          </a:p>
        </p:txBody>
      </p:sp>
      <p:sp>
        <p:nvSpPr>
          <p:cNvPr id="5" name="Content Placeholder 4">
            <a:extLst>
              <a:ext uri="{FF2B5EF4-FFF2-40B4-BE49-F238E27FC236}">
                <a16:creationId xmlns:a16="http://schemas.microsoft.com/office/drawing/2014/main" id="{5C48F942-9304-4AE7-A1DF-89482080E7B2}"/>
              </a:ext>
            </a:extLst>
          </p:cNvPr>
          <p:cNvSpPr>
            <a:spLocks noGrp="1"/>
          </p:cNvSpPr>
          <p:nvPr>
            <p:ph sz="quarter" idx="13"/>
          </p:nvPr>
        </p:nvSpPr>
        <p:spPr/>
        <p:txBody>
          <a:bodyPr/>
          <a:lstStyle/>
          <a:p>
            <a:r>
              <a:rPr lang="en-US" dirty="0"/>
              <a:t>Bolt-on products</a:t>
            </a:r>
          </a:p>
          <a:p>
            <a:pPr lvl="1"/>
            <a:r>
              <a:rPr lang="en-US" dirty="0"/>
              <a:t>Best suited for larger businesses with complex taxability or broad nexus</a:t>
            </a:r>
          </a:p>
          <a:p>
            <a:pPr lvl="1"/>
            <a:r>
              <a:rPr lang="en-US" dirty="0"/>
              <a:t>Not suited for small businesses that can’t support the infrastructure</a:t>
            </a:r>
          </a:p>
          <a:p>
            <a:pPr lvl="1"/>
            <a:r>
              <a:rPr lang="en-US" dirty="0"/>
              <a:t>Traditional on-premise providers also offer hosted options</a:t>
            </a:r>
          </a:p>
          <a:p>
            <a:endParaRPr lang="en-US" dirty="0"/>
          </a:p>
        </p:txBody>
      </p:sp>
    </p:spTree>
    <p:extLst>
      <p:ext uri="{BB962C8B-B14F-4D97-AF65-F5344CB8AC3E}">
        <p14:creationId xmlns:p14="http://schemas.microsoft.com/office/powerpoint/2010/main" val="38054471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C7389-981A-45C1-8BF5-75B3447171CC}"/>
              </a:ext>
            </a:extLst>
          </p:cNvPr>
          <p:cNvSpPr>
            <a:spLocks noGrp="1"/>
          </p:cNvSpPr>
          <p:nvPr>
            <p:ph type="title"/>
          </p:nvPr>
        </p:nvSpPr>
        <p:spPr/>
        <p:txBody>
          <a:bodyPr/>
          <a:lstStyle/>
          <a:p>
            <a:r>
              <a:rPr lang="en-US" sz="4800" dirty="0"/>
              <a:t>Types of Systems (cont.)</a:t>
            </a:r>
            <a:endParaRPr lang="en-US" dirty="0"/>
          </a:p>
        </p:txBody>
      </p:sp>
      <p:sp>
        <p:nvSpPr>
          <p:cNvPr id="3" name="Footer Placeholder 2">
            <a:extLst>
              <a:ext uri="{FF2B5EF4-FFF2-40B4-BE49-F238E27FC236}">
                <a16:creationId xmlns:a16="http://schemas.microsoft.com/office/drawing/2014/main" id="{0118D583-6759-425B-BF4C-EB05F147078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03D37A87-3C87-49CF-8701-F819266187AF}"/>
              </a:ext>
            </a:extLst>
          </p:cNvPr>
          <p:cNvSpPr>
            <a:spLocks noGrp="1"/>
          </p:cNvSpPr>
          <p:nvPr>
            <p:ph type="sldNum" sz="quarter" idx="4"/>
          </p:nvPr>
        </p:nvSpPr>
        <p:spPr/>
        <p:txBody>
          <a:bodyPr/>
          <a:lstStyle/>
          <a:p>
            <a:fld id="{62BFC0F0-E31D-44BF-B017-233CDB2896A6}" type="slidenum">
              <a:rPr lang="en-US" smtClean="0"/>
              <a:pPr/>
              <a:t>24</a:t>
            </a:fld>
            <a:endParaRPr lang="en-US" dirty="0"/>
          </a:p>
        </p:txBody>
      </p:sp>
      <p:sp>
        <p:nvSpPr>
          <p:cNvPr id="5" name="Content Placeholder 4">
            <a:extLst>
              <a:ext uri="{FF2B5EF4-FFF2-40B4-BE49-F238E27FC236}">
                <a16:creationId xmlns:a16="http://schemas.microsoft.com/office/drawing/2014/main" id="{5C48F942-9304-4AE7-A1DF-89482080E7B2}"/>
              </a:ext>
            </a:extLst>
          </p:cNvPr>
          <p:cNvSpPr>
            <a:spLocks noGrp="1"/>
          </p:cNvSpPr>
          <p:nvPr>
            <p:ph sz="quarter" idx="13"/>
          </p:nvPr>
        </p:nvSpPr>
        <p:spPr>
          <a:xfrm>
            <a:off x="838200" y="1916079"/>
            <a:ext cx="7637585" cy="4088946"/>
          </a:xfrm>
        </p:spPr>
        <p:txBody>
          <a:bodyPr/>
          <a:lstStyle/>
          <a:p>
            <a:r>
              <a:rPr lang="en-US" dirty="0"/>
              <a:t>Bolt On Cloud/ASP Hosted Systems</a:t>
            </a:r>
          </a:p>
          <a:p>
            <a:pPr lvl="1"/>
            <a:r>
              <a:rPr lang="en-US" dirty="0"/>
              <a:t>An off-premise solution</a:t>
            </a:r>
          </a:p>
          <a:p>
            <a:pPr lvl="1"/>
            <a:r>
              <a:rPr lang="en-US" dirty="0"/>
              <a:t>Provider manages all updates and provides the infrastructure</a:t>
            </a:r>
          </a:p>
          <a:p>
            <a:pPr lvl="1"/>
            <a:r>
              <a:rPr lang="en-US" dirty="0"/>
              <a:t>Arrange for access to the tax data </a:t>
            </a:r>
          </a:p>
          <a:p>
            <a:pPr lvl="1"/>
            <a:r>
              <a:rPr lang="en-US" dirty="0"/>
              <a:t>Typically are not as customizable as a full software implementation, but allow for easy scalability</a:t>
            </a:r>
          </a:p>
          <a:p>
            <a:endParaRPr lang="en-US" dirty="0"/>
          </a:p>
        </p:txBody>
      </p:sp>
      <p:pic>
        <p:nvPicPr>
          <p:cNvPr id="6" name="Picture 2" descr="Sky, Clouds, Forms, Air, Atmosphere">
            <a:extLst>
              <a:ext uri="{FF2B5EF4-FFF2-40B4-BE49-F238E27FC236}">
                <a16:creationId xmlns:a16="http://schemas.microsoft.com/office/drawing/2014/main" id="{AC819670-CA82-46F0-A5CF-2E9CFB37DE7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504" t="711" r="35453" b="363"/>
          <a:stretch/>
        </p:blipFill>
        <p:spPr bwMode="auto">
          <a:xfrm>
            <a:off x="8631044" y="1809749"/>
            <a:ext cx="3116534" cy="4107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62351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C7389-981A-45C1-8BF5-75B3447171CC}"/>
              </a:ext>
            </a:extLst>
          </p:cNvPr>
          <p:cNvSpPr>
            <a:spLocks noGrp="1"/>
          </p:cNvSpPr>
          <p:nvPr>
            <p:ph type="title"/>
          </p:nvPr>
        </p:nvSpPr>
        <p:spPr/>
        <p:txBody>
          <a:bodyPr/>
          <a:lstStyle/>
          <a:p>
            <a:r>
              <a:rPr lang="en-US" sz="4800" dirty="0"/>
              <a:t>Types of Systems (cont.)</a:t>
            </a:r>
            <a:endParaRPr lang="en-US" dirty="0"/>
          </a:p>
        </p:txBody>
      </p:sp>
      <p:sp>
        <p:nvSpPr>
          <p:cNvPr id="3" name="Footer Placeholder 2">
            <a:extLst>
              <a:ext uri="{FF2B5EF4-FFF2-40B4-BE49-F238E27FC236}">
                <a16:creationId xmlns:a16="http://schemas.microsoft.com/office/drawing/2014/main" id="{0118D583-6759-425B-BF4C-EB05F147078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03D37A87-3C87-49CF-8701-F819266187AF}"/>
              </a:ext>
            </a:extLst>
          </p:cNvPr>
          <p:cNvSpPr>
            <a:spLocks noGrp="1"/>
          </p:cNvSpPr>
          <p:nvPr>
            <p:ph type="sldNum" sz="quarter" idx="4"/>
          </p:nvPr>
        </p:nvSpPr>
        <p:spPr/>
        <p:txBody>
          <a:bodyPr/>
          <a:lstStyle/>
          <a:p>
            <a:fld id="{62BFC0F0-E31D-44BF-B017-233CDB2896A6}" type="slidenum">
              <a:rPr lang="en-US" smtClean="0"/>
              <a:pPr/>
              <a:t>25</a:t>
            </a:fld>
            <a:endParaRPr lang="en-US" dirty="0"/>
          </a:p>
        </p:txBody>
      </p:sp>
      <p:sp>
        <p:nvSpPr>
          <p:cNvPr id="5" name="Content Placeholder 4">
            <a:extLst>
              <a:ext uri="{FF2B5EF4-FFF2-40B4-BE49-F238E27FC236}">
                <a16:creationId xmlns:a16="http://schemas.microsoft.com/office/drawing/2014/main" id="{5C48F942-9304-4AE7-A1DF-89482080E7B2}"/>
              </a:ext>
            </a:extLst>
          </p:cNvPr>
          <p:cNvSpPr>
            <a:spLocks noGrp="1"/>
          </p:cNvSpPr>
          <p:nvPr>
            <p:ph sz="quarter" idx="13"/>
          </p:nvPr>
        </p:nvSpPr>
        <p:spPr/>
        <p:txBody>
          <a:bodyPr/>
          <a:lstStyle/>
          <a:p>
            <a:r>
              <a:rPr lang="en-US" dirty="0"/>
              <a:t>Bolt On Cloud/ASP Hosted Systems</a:t>
            </a:r>
          </a:p>
          <a:p>
            <a:pPr lvl="1"/>
            <a:r>
              <a:rPr lang="en-US" dirty="0"/>
              <a:t>Best suited for e-commerce and other smaller businesses without sophisticated tax requirements</a:t>
            </a:r>
          </a:p>
          <a:p>
            <a:pPr lvl="1"/>
            <a:r>
              <a:rPr lang="en-US" dirty="0"/>
              <a:t>May not be suitable for all companies due to either confidentiality/firewall issues or processing speed and volume of transactions</a:t>
            </a:r>
          </a:p>
          <a:p>
            <a:endParaRPr lang="en-US" dirty="0"/>
          </a:p>
        </p:txBody>
      </p:sp>
    </p:spTree>
    <p:extLst>
      <p:ext uri="{BB962C8B-B14F-4D97-AF65-F5344CB8AC3E}">
        <p14:creationId xmlns:p14="http://schemas.microsoft.com/office/powerpoint/2010/main" val="4085623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C7389-981A-45C1-8BF5-75B3447171CC}"/>
              </a:ext>
            </a:extLst>
          </p:cNvPr>
          <p:cNvSpPr>
            <a:spLocks noGrp="1"/>
          </p:cNvSpPr>
          <p:nvPr>
            <p:ph type="title"/>
          </p:nvPr>
        </p:nvSpPr>
        <p:spPr/>
        <p:txBody>
          <a:bodyPr/>
          <a:lstStyle/>
          <a:p>
            <a:r>
              <a:rPr lang="en-US" sz="4800" dirty="0"/>
              <a:t>Types of Systems (cont.)</a:t>
            </a:r>
            <a:endParaRPr lang="en-US" dirty="0"/>
          </a:p>
        </p:txBody>
      </p:sp>
      <p:sp>
        <p:nvSpPr>
          <p:cNvPr id="3" name="Footer Placeholder 2">
            <a:extLst>
              <a:ext uri="{FF2B5EF4-FFF2-40B4-BE49-F238E27FC236}">
                <a16:creationId xmlns:a16="http://schemas.microsoft.com/office/drawing/2014/main" id="{0118D583-6759-425B-BF4C-EB05F147078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03D37A87-3C87-49CF-8701-F819266187AF}"/>
              </a:ext>
            </a:extLst>
          </p:cNvPr>
          <p:cNvSpPr>
            <a:spLocks noGrp="1"/>
          </p:cNvSpPr>
          <p:nvPr>
            <p:ph type="sldNum" sz="quarter" idx="4"/>
          </p:nvPr>
        </p:nvSpPr>
        <p:spPr/>
        <p:txBody>
          <a:bodyPr/>
          <a:lstStyle/>
          <a:p>
            <a:fld id="{62BFC0F0-E31D-44BF-B017-233CDB2896A6}" type="slidenum">
              <a:rPr lang="en-US" smtClean="0"/>
              <a:pPr/>
              <a:t>26</a:t>
            </a:fld>
            <a:endParaRPr lang="en-US" dirty="0"/>
          </a:p>
        </p:txBody>
      </p:sp>
      <p:sp>
        <p:nvSpPr>
          <p:cNvPr id="5" name="Content Placeholder 4">
            <a:extLst>
              <a:ext uri="{FF2B5EF4-FFF2-40B4-BE49-F238E27FC236}">
                <a16:creationId xmlns:a16="http://schemas.microsoft.com/office/drawing/2014/main" id="{5C48F942-9304-4AE7-A1DF-89482080E7B2}"/>
              </a:ext>
            </a:extLst>
          </p:cNvPr>
          <p:cNvSpPr>
            <a:spLocks noGrp="1"/>
          </p:cNvSpPr>
          <p:nvPr>
            <p:ph sz="quarter" idx="13"/>
          </p:nvPr>
        </p:nvSpPr>
        <p:spPr>
          <a:xfrm>
            <a:off x="838200" y="1916079"/>
            <a:ext cx="7707923" cy="4088946"/>
          </a:xfrm>
        </p:spPr>
        <p:txBody>
          <a:bodyPr/>
          <a:lstStyle/>
          <a:p>
            <a:r>
              <a:rPr lang="en-US" dirty="0"/>
              <a:t>Custom designed systems</a:t>
            </a:r>
          </a:p>
          <a:p>
            <a:pPr lvl="1"/>
            <a:r>
              <a:rPr lang="en-US" dirty="0"/>
              <a:t>Often incorporated into custom billing systems</a:t>
            </a:r>
          </a:p>
          <a:p>
            <a:pPr lvl="1"/>
            <a:r>
              <a:rPr lang="en-US" dirty="0"/>
              <a:t>Unusual tax requirements or non-standard sales tax rate require high levels of customization</a:t>
            </a:r>
          </a:p>
          <a:p>
            <a:pPr lvl="1"/>
            <a:r>
              <a:rPr lang="en-US" dirty="0"/>
              <a:t>Wholly custom systems are difficult to maintain</a:t>
            </a:r>
          </a:p>
          <a:p>
            <a:endParaRPr lang="en-US" dirty="0"/>
          </a:p>
        </p:txBody>
      </p:sp>
      <p:pic>
        <p:nvPicPr>
          <p:cNvPr id="6146" name="Picture 2" descr="Tools, Set, Handyman, Hand, White">
            <a:extLst>
              <a:ext uri="{FF2B5EF4-FFF2-40B4-BE49-F238E27FC236}">
                <a16:creationId xmlns:a16="http://schemas.microsoft.com/office/drawing/2014/main" id="{02436768-D1B1-4FC5-BDC2-8E97A89BA75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630" t="-373" r="29893" b="373"/>
          <a:stretch/>
        </p:blipFill>
        <p:spPr bwMode="auto">
          <a:xfrm>
            <a:off x="8546123" y="1809750"/>
            <a:ext cx="3200768" cy="4179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6792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C7389-981A-45C1-8BF5-75B3447171CC}"/>
              </a:ext>
            </a:extLst>
          </p:cNvPr>
          <p:cNvSpPr>
            <a:spLocks noGrp="1"/>
          </p:cNvSpPr>
          <p:nvPr>
            <p:ph type="title"/>
          </p:nvPr>
        </p:nvSpPr>
        <p:spPr/>
        <p:txBody>
          <a:bodyPr/>
          <a:lstStyle/>
          <a:p>
            <a:r>
              <a:rPr lang="en-US" sz="4800" dirty="0"/>
              <a:t>Types of Systems (cont.)</a:t>
            </a:r>
            <a:endParaRPr lang="en-US" dirty="0"/>
          </a:p>
        </p:txBody>
      </p:sp>
      <p:sp>
        <p:nvSpPr>
          <p:cNvPr id="3" name="Footer Placeholder 2">
            <a:extLst>
              <a:ext uri="{FF2B5EF4-FFF2-40B4-BE49-F238E27FC236}">
                <a16:creationId xmlns:a16="http://schemas.microsoft.com/office/drawing/2014/main" id="{0118D583-6759-425B-BF4C-EB05F147078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03D37A87-3C87-49CF-8701-F819266187AF}"/>
              </a:ext>
            </a:extLst>
          </p:cNvPr>
          <p:cNvSpPr>
            <a:spLocks noGrp="1"/>
          </p:cNvSpPr>
          <p:nvPr>
            <p:ph type="sldNum" sz="quarter" idx="4"/>
          </p:nvPr>
        </p:nvSpPr>
        <p:spPr/>
        <p:txBody>
          <a:bodyPr/>
          <a:lstStyle/>
          <a:p>
            <a:fld id="{62BFC0F0-E31D-44BF-B017-233CDB2896A6}" type="slidenum">
              <a:rPr lang="en-US" smtClean="0"/>
              <a:pPr/>
              <a:t>27</a:t>
            </a:fld>
            <a:endParaRPr lang="en-US" dirty="0"/>
          </a:p>
        </p:txBody>
      </p:sp>
      <p:sp>
        <p:nvSpPr>
          <p:cNvPr id="5" name="Content Placeholder 4">
            <a:extLst>
              <a:ext uri="{FF2B5EF4-FFF2-40B4-BE49-F238E27FC236}">
                <a16:creationId xmlns:a16="http://schemas.microsoft.com/office/drawing/2014/main" id="{5C48F942-9304-4AE7-A1DF-89482080E7B2}"/>
              </a:ext>
            </a:extLst>
          </p:cNvPr>
          <p:cNvSpPr>
            <a:spLocks noGrp="1"/>
          </p:cNvSpPr>
          <p:nvPr>
            <p:ph sz="quarter" idx="13"/>
          </p:nvPr>
        </p:nvSpPr>
        <p:spPr/>
        <p:txBody>
          <a:bodyPr/>
          <a:lstStyle/>
          <a:p>
            <a:r>
              <a:rPr lang="en-US" dirty="0"/>
              <a:t>Custom designed systems</a:t>
            </a:r>
          </a:p>
          <a:p>
            <a:pPr lvl="1"/>
            <a:r>
              <a:rPr lang="en-US" dirty="0"/>
              <a:t>Longstanding systems usually have become more sophisticated and accurate</a:t>
            </a:r>
          </a:p>
          <a:p>
            <a:pPr lvl="1"/>
            <a:r>
              <a:rPr lang="en-US" dirty="0"/>
              <a:t>Third party rate packages can be incorporated into custom calculations</a:t>
            </a:r>
          </a:p>
          <a:p>
            <a:pPr lvl="1"/>
            <a:r>
              <a:rPr lang="en-US" dirty="0"/>
              <a:t>Replace custom tax functionality with canned programs</a:t>
            </a:r>
          </a:p>
          <a:p>
            <a:endParaRPr lang="en-US" dirty="0"/>
          </a:p>
        </p:txBody>
      </p:sp>
    </p:spTree>
    <p:extLst>
      <p:ext uri="{BB962C8B-B14F-4D97-AF65-F5344CB8AC3E}">
        <p14:creationId xmlns:p14="http://schemas.microsoft.com/office/powerpoint/2010/main" val="19046097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C7389-981A-45C1-8BF5-75B3447171CC}"/>
              </a:ext>
            </a:extLst>
          </p:cNvPr>
          <p:cNvSpPr>
            <a:spLocks noGrp="1"/>
          </p:cNvSpPr>
          <p:nvPr>
            <p:ph type="title"/>
          </p:nvPr>
        </p:nvSpPr>
        <p:spPr/>
        <p:txBody>
          <a:bodyPr/>
          <a:lstStyle/>
          <a:p>
            <a:r>
              <a:rPr lang="en-US" sz="4800" dirty="0"/>
              <a:t>Types of Systems (cont.)</a:t>
            </a:r>
            <a:endParaRPr lang="en-US" dirty="0"/>
          </a:p>
        </p:txBody>
      </p:sp>
      <p:sp>
        <p:nvSpPr>
          <p:cNvPr id="3" name="Footer Placeholder 2">
            <a:extLst>
              <a:ext uri="{FF2B5EF4-FFF2-40B4-BE49-F238E27FC236}">
                <a16:creationId xmlns:a16="http://schemas.microsoft.com/office/drawing/2014/main" id="{0118D583-6759-425B-BF4C-EB05F147078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03D37A87-3C87-49CF-8701-F819266187AF}"/>
              </a:ext>
            </a:extLst>
          </p:cNvPr>
          <p:cNvSpPr>
            <a:spLocks noGrp="1"/>
          </p:cNvSpPr>
          <p:nvPr>
            <p:ph type="sldNum" sz="quarter" idx="4"/>
          </p:nvPr>
        </p:nvSpPr>
        <p:spPr/>
        <p:txBody>
          <a:bodyPr/>
          <a:lstStyle/>
          <a:p>
            <a:fld id="{62BFC0F0-E31D-44BF-B017-233CDB2896A6}" type="slidenum">
              <a:rPr lang="en-US" smtClean="0"/>
              <a:pPr/>
              <a:t>28</a:t>
            </a:fld>
            <a:endParaRPr lang="en-US" dirty="0"/>
          </a:p>
        </p:txBody>
      </p:sp>
      <p:sp>
        <p:nvSpPr>
          <p:cNvPr id="5" name="Content Placeholder 4">
            <a:extLst>
              <a:ext uri="{FF2B5EF4-FFF2-40B4-BE49-F238E27FC236}">
                <a16:creationId xmlns:a16="http://schemas.microsoft.com/office/drawing/2014/main" id="{5C48F942-9304-4AE7-A1DF-89482080E7B2}"/>
              </a:ext>
            </a:extLst>
          </p:cNvPr>
          <p:cNvSpPr>
            <a:spLocks noGrp="1"/>
          </p:cNvSpPr>
          <p:nvPr>
            <p:ph sz="quarter" idx="13"/>
          </p:nvPr>
        </p:nvSpPr>
        <p:spPr>
          <a:xfrm>
            <a:off x="838200" y="1916079"/>
            <a:ext cx="7789985" cy="4088946"/>
          </a:xfrm>
        </p:spPr>
        <p:txBody>
          <a:bodyPr/>
          <a:lstStyle/>
          <a:p>
            <a:r>
              <a:rPr lang="en-US" dirty="0"/>
              <a:t>Custom designed systems</a:t>
            </a:r>
          </a:p>
          <a:p>
            <a:pPr lvl="1"/>
            <a:r>
              <a:rPr lang="en-US" dirty="0"/>
              <a:t>Best suited for companies in industries with unusual tax requirements or non-standard sales tax rates such as food, medicine, telecommunications and utilities</a:t>
            </a:r>
          </a:p>
          <a:p>
            <a:pPr lvl="1"/>
            <a:r>
              <a:rPr lang="en-US" dirty="0"/>
              <a:t>Not suited for companies without sophisticated IT and Tax expertise</a:t>
            </a:r>
          </a:p>
          <a:p>
            <a:endParaRPr lang="en-US" dirty="0"/>
          </a:p>
        </p:txBody>
      </p:sp>
      <p:pic>
        <p:nvPicPr>
          <p:cNvPr id="7170" name="Picture 2" descr="Supermarket, Shelf, Blur, Yogurt, Milk">
            <a:extLst>
              <a:ext uri="{FF2B5EF4-FFF2-40B4-BE49-F238E27FC236}">
                <a16:creationId xmlns:a16="http://schemas.microsoft.com/office/drawing/2014/main" id="{9188C4AF-921A-4659-8E0F-1A7C23AD02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822" r="27012"/>
          <a:stretch/>
        </p:blipFill>
        <p:spPr bwMode="auto">
          <a:xfrm>
            <a:off x="8792308" y="1809749"/>
            <a:ext cx="2968137" cy="41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1031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C7389-981A-45C1-8BF5-75B3447171CC}"/>
              </a:ext>
            </a:extLst>
          </p:cNvPr>
          <p:cNvSpPr>
            <a:spLocks noGrp="1"/>
          </p:cNvSpPr>
          <p:nvPr>
            <p:ph type="title"/>
          </p:nvPr>
        </p:nvSpPr>
        <p:spPr/>
        <p:txBody>
          <a:bodyPr/>
          <a:lstStyle/>
          <a:p>
            <a:r>
              <a:rPr lang="en-US" sz="4800" dirty="0"/>
              <a:t>Types of Systems (cont.)</a:t>
            </a:r>
            <a:endParaRPr lang="en-US" dirty="0"/>
          </a:p>
        </p:txBody>
      </p:sp>
      <p:sp>
        <p:nvSpPr>
          <p:cNvPr id="3" name="Footer Placeholder 2">
            <a:extLst>
              <a:ext uri="{FF2B5EF4-FFF2-40B4-BE49-F238E27FC236}">
                <a16:creationId xmlns:a16="http://schemas.microsoft.com/office/drawing/2014/main" id="{0118D583-6759-425B-BF4C-EB05F147078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03D37A87-3C87-49CF-8701-F819266187AF}"/>
              </a:ext>
            </a:extLst>
          </p:cNvPr>
          <p:cNvSpPr>
            <a:spLocks noGrp="1"/>
          </p:cNvSpPr>
          <p:nvPr>
            <p:ph type="sldNum" sz="quarter" idx="4"/>
          </p:nvPr>
        </p:nvSpPr>
        <p:spPr/>
        <p:txBody>
          <a:bodyPr/>
          <a:lstStyle/>
          <a:p>
            <a:fld id="{62BFC0F0-E31D-44BF-B017-233CDB2896A6}" type="slidenum">
              <a:rPr lang="en-US" smtClean="0"/>
              <a:pPr/>
              <a:t>29</a:t>
            </a:fld>
            <a:endParaRPr lang="en-US" dirty="0"/>
          </a:p>
        </p:txBody>
      </p:sp>
      <p:sp>
        <p:nvSpPr>
          <p:cNvPr id="5" name="Content Placeholder 4">
            <a:extLst>
              <a:ext uri="{FF2B5EF4-FFF2-40B4-BE49-F238E27FC236}">
                <a16:creationId xmlns:a16="http://schemas.microsoft.com/office/drawing/2014/main" id="{5C48F942-9304-4AE7-A1DF-89482080E7B2}"/>
              </a:ext>
            </a:extLst>
          </p:cNvPr>
          <p:cNvSpPr>
            <a:spLocks noGrp="1"/>
          </p:cNvSpPr>
          <p:nvPr>
            <p:ph sz="quarter" idx="13"/>
          </p:nvPr>
        </p:nvSpPr>
        <p:spPr/>
        <p:txBody>
          <a:bodyPr/>
          <a:lstStyle/>
          <a:p>
            <a:r>
              <a:rPr lang="en-US" dirty="0"/>
              <a:t>Non-Interactive Solutions</a:t>
            </a:r>
          </a:p>
          <a:p>
            <a:pPr lvl="1"/>
            <a:r>
              <a:rPr lang="en-US" dirty="0"/>
              <a:t>Simplistic and require manual updating</a:t>
            </a:r>
          </a:p>
          <a:p>
            <a:pPr lvl="1"/>
            <a:r>
              <a:rPr lang="en-US" dirty="0"/>
              <a:t>Excel and Access can be used to build templates that can incorporate rules for calculating tax</a:t>
            </a:r>
          </a:p>
          <a:p>
            <a:pPr lvl="1"/>
            <a:r>
              <a:rPr lang="en-US" dirty="0"/>
              <a:t>Tax rules and rates must be maintained manually</a:t>
            </a:r>
          </a:p>
          <a:p>
            <a:pPr lvl="1"/>
            <a:r>
              <a:rPr lang="en-US" dirty="0"/>
              <a:t>A hybrid solution is sometimes required to address multiple methods of invoice generation</a:t>
            </a:r>
          </a:p>
          <a:p>
            <a:endParaRPr lang="en-US" dirty="0"/>
          </a:p>
        </p:txBody>
      </p:sp>
    </p:spTree>
    <p:extLst>
      <p:ext uri="{BB962C8B-B14F-4D97-AF65-F5344CB8AC3E}">
        <p14:creationId xmlns:p14="http://schemas.microsoft.com/office/powerpoint/2010/main" val="3870535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D3CFD-7260-4866-8D74-A8FA1C814794}"/>
              </a:ext>
            </a:extLst>
          </p:cNvPr>
          <p:cNvSpPr>
            <a:spLocks noGrp="1"/>
          </p:cNvSpPr>
          <p:nvPr>
            <p:ph type="title"/>
          </p:nvPr>
        </p:nvSpPr>
        <p:spPr/>
        <p:txBody>
          <a:bodyPr/>
          <a:lstStyle/>
          <a:p>
            <a:r>
              <a:rPr lang="en-US" dirty="0"/>
              <a:t>Do You Need a System? </a:t>
            </a:r>
          </a:p>
        </p:txBody>
      </p:sp>
      <p:sp>
        <p:nvSpPr>
          <p:cNvPr id="3" name="Text Placeholder 2">
            <a:extLst>
              <a:ext uri="{FF2B5EF4-FFF2-40B4-BE49-F238E27FC236}">
                <a16:creationId xmlns:a16="http://schemas.microsoft.com/office/drawing/2014/main" id="{0AA3024D-9E0A-4B9A-AA44-2751CE33CB1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722790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C7389-981A-45C1-8BF5-75B3447171CC}"/>
              </a:ext>
            </a:extLst>
          </p:cNvPr>
          <p:cNvSpPr>
            <a:spLocks noGrp="1"/>
          </p:cNvSpPr>
          <p:nvPr>
            <p:ph type="title"/>
          </p:nvPr>
        </p:nvSpPr>
        <p:spPr/>
        <p:txBody>
          <a:bodyPr/>
          <a:lstStyle/>
          <a:p>
            <a:r>
              <a:rPr lang="en-US" sz="4800" dirty="0"/>
              <a:t>Types of Systems (cont.)</a:t>
            </a:r>
            <a:endParaRPr lang="en-US" dirty="0"/>
          </a:p>
        </p:txBody>
      </p:sp>
      <p:sp>
        <p:nvSpPr>
          <p:cNvPr id="3" name="Footer Placeholder 2">
            <a:extLst>
              <a:ext uri="{FF2B5EF4-FFF2-40B4-BE49-F238E27FC236}">
                <a16:creationId xmlns:a16="http://schemas.microsoft.com/office/drawing/2014/main" id="{0118D583-6759-425B-BF4C-EB05F147078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03D37A87-3C87-49CF-8701-F819266187AF}"/>
              </a:ext>
            </a:extLst>
          </p:cNvPr>
          <p:cNvSpPr>
            <a:spLocks noGrp="1"/>
          </p:cNvSpPr>
          <p:nvPr>
            <p:ph type="sldNum" sz="quarter" idx="4"/>
          </p:nvPr>
        </p:nvSpPr>
        <p:spPr/>
        <p:txBody>
          <a:bodyPr/>
          <a:lstStyle/>
          <a:p>
            <a:fld id="{62BFC0F0-E31D-44BF-B017-233CDB2896A6}" type="slidenum">
              <a:rPr lang="en-US" smtClean="0"/>
              <a:pPr/>
              <a:t>30</a:t>
            </a:fld>
            <a:endParaRPr lang="en-US" dirty="0"/>
          </a:p>
        </p:txBody>
      </p:sp>
      <p:sp>
        <p:nvSpPr>
          <p:cNvPr id="5" name="Content Placeholder 4">
            <a:extLst>
              <a:ext uri="{FF2B5EF4-FFF2-40B4-BE49-F238E27FC236}">
                <a16:creationId xmlns:a16="http://schemas.microsoft.com/office/drawing/2014/main" id="{5C48F942-9304-4AE7-A1DF-89482080E7B2}"/>
              </a:ext>
            </a:extLst>
          </p:cNvPr>
          <p:cNvSpPr>
            <a:spLocks noGrp="1"/>
          </p:cNvSpPr>
          <p:nvPr>
            <p:ph sz="quarter" idx="13"/>
          </p:nvPr>
        </p:nvSpPr>
        <p:spPr/>
        <p:txBody>
          <a:bodyPr/>
          <a:lstStyle/>
          <a:p>
            <a:r>
              <a:rPr lang="en-US" dirty="0"/>
              <a:t>Non-Interactive Solutions</a:t>
            </a:r>
          </a:p>
          <a:p>
            <a:pPr lvl="1"/>
            <a:r>
              <a:rPr lang="en-US" dirty="0"/>
              <a:t>Best suited for companies that have limited billing systems that cannot interface with a standard third-party tax package or very low volume of transactions</a:t>
            </a:r>
          </a:p>
          <a:p>
            <a:pPr lvl="1"/>
            <a:r>
              <a:rPr lang="en-US" dirty="0"/>
              <a:t>Not suited for high volume or businesses with many billing personnel</a:t>
            </a:r>
          </a:p>
          <a:p>
            <a:endParaRPr lang="en-US" dirty="0"/>
          </a:p>
        </p:txBody>
      </p:sp>
    </p:spTree>
    <p:extLst>
      <p:ext uri="{BB962C8B-B14F-4D97-AF65-F5344CB8AC3E}">
        <p14:creationId xmlns:p14="http://schemas.microsoft.com/office/powerpoint/2010/main" val="15228483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52052-0857-481D-962F-A5633906B5CF}"/>
              </a:ext>
            </a:extLst>
          </p:cNvPr>
          <p:cNvSpPr>
            <a:spLocks noGrp="1"/>
          </p:cNvSpPr>
          <p:nvPr>
            <p:ph type="title"/>
          </p:nvPr>
        </p:nvSpPr>
        <p:spPr/>
        <p:txBody>
          <a:bodyPr>
            <a:normAutofit/>
          </a:bodyPr>
          <a:lstStyle/>
          <a:p>
            <a:r>
              <a:rPr lang="en-US" dirty="0"/>
              <a:t>System Integrating with Tax</a:t>
            </a:r>
          </a:p>
        </p:txBody>
      </p:sp>
      <p:sp>
        <p:nvSpPr>
          <p:cNvPr id="3" name="Text Placeholder 2">
            <a:extLst>
              <a:ext uri="{FF2B5EF4-FFF2-40B4-BE49-F238E27FC236}">
                <a16:creationId xmlns:a16="http://schemas.microsoft.com/office/drawing/2014/main" id="{F689A683-E2E5-4F11-8907-6DF4F1CD5DE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112141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C7389-981A-45C1-8BF5-75B3447171CC}"/>
              </a:ext>
            </a:extLst>
          </p:cNvPr>
          <p:cNvSpPr>
            <a:spLocks noGrp="1"/>
          </p:cNvSpPr>
          <p:nvPr>
            <p:ph type="title"/>
          </p:nvPr>
        </p:nvSpPr>
        <p:spPr/>
        <p:txBody>
          <a:bodyPr/>
          <a:lstStyle/>
          <a:p>
            <a:r>
              <a:rPr lang="en-US" sz="4800" dirty="0"/>
              <a:t>ERP Systems</a:t>
            </a:r>
            <a:endParaRPr lang="en-US" dirty="0"/>
          </a:p>
        </p:txBody>
      </p:sp>
      <p:sp>
        <p:nvSpPr>
          <p:cNvPr id="3" name="Footer Placeholder 2">
            <a:extLst>
              <a:ext uri="{FF2B5EF4-FFF2-40B4-BE49-F238E27FC236}">
                <a16:creationId xmlns:a16="http://schemas.microsoft.com/office/drawing/2014/main" id="{0118D583-6759-425B-BF4C-EB05F147078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03D37A87-3C87-49CF-8701-F819266187AF}"/>
              </a:ext>
            </a:extLst>
          </p:cNvPr>
          <p:cNvSpPr>
            <a:spLocks noGrp="1"/>
          </p:cNvSpPr>
          <p:nvPr>
            <p:ph type="sldNum" sz="quarter" idx="4"/>
          </p:nvPr>
        </p:nvSpPr>
        <p:spPr/>
        <p:txBody>
          <a:bodyPr/>
          <a:lstStyle/>
          <a:p>
            <a:fld id="{62BFC0F0-E31D-44BF-B017-233CDB2896A6}" type="slidenum">
              <a:rPr lang="en-US" smtClean="0"/>
              <a:pPr/>
              <a:t>32</a:t>
            </a:fld>
            <a:endParaRPr lang="en-US" dirty="0"/>
          </a:p>
        </p:txBody>
      </p:sp>
      <p:sp>
        <p:nvSpPr>
          <p:cNvPr id="5" name="Content Placeholder 4">
            <a:extLst>
              <a:ext uri="{FF2B5EF4-FFF2-40B4-BE49-F238E27FC236}">
                <a16:creationId xmlns:a16="http://schemas.microsoft.com/office/drawing/2014/main" id="{5C48F942-9304-4AE7-A1DF-89482080E7B2}"/>
              </a:ext>
            </a:extLst>
          </p:cNvPr>
          <p:cNvSpPr>
            <a:spLocks noGrp="1"/>
          </p:cNvSpPr>
          <p:nvPr>
            <p:ph sz="quarter" idx="13"/>
          </p:nvPr>
        </p:nvSpPr>
        <p:spPr>
          <a:xfrm>
            <a:off x="838200" y="1916078"/>
            <a:ext cx="10515600" cy="4324159"/>
          </a:xfrm>
        </p:spPr>
        <p:txBody>
          <a:bodyPr>
            <a:normAutofit lnSpcReduction="10000"/>
          </a:bodyPr>
          <a:lstStyle/>
          <a:p>
            <a:r>
              <a:rPr lang="en-US" dirty="0"/>
              <a:t>Enterprise Class On Premise and Cloud Options</a:t>
            </a:r>
          </a:p>
          <a:p>
            <a:pPr lvl="1"/>
            <a:r>
              <a:rPr lang="en-US" dirty="0"/>
              <a:t>SAP</a:t>
            </a:r>
          </a:p>
          <a:p>
            <a:pPr lvl="1"/>
            <a:r>
              <a:rPr lang="en-US" dirty="0"/>
              <a:t>Oracle</a:t>
            </a:r>
          </a:p>
          <a:p>
            <a:r>
              <a:rPr lang="en-US" dirty="0"/>
              <a:t>Mid Class Cloud</a:t>
            </a:r>
          </a:p>
          <a:p>
            <a:pPr lvl="1"/>
            <a:r>
              <a:rPr lang="en-US" dirty="0" err="1"/>
              <a:t>Netsuite</a:t>
            </a:r>
            <a:endParaRPr lang="en-US" dirty="0"/>
          </a:p>
          <a:p>
            <a:pPr lvl="1"/>
            <a:r>
              <a:rPr lang="en-US" dirty="0"/>
              <a:t>Microsoft Dynamics</a:t>
            </a:r>
          </a:p>
          <a:p>
            <a:r>
              <a:rPr lang="en-US" dirty="0"/>
              <a:t>SMB Cloud</a:t>
            </a:r>
          </a:p>
          <a:p>
            <a:pPr lvl="1"/>
            <a:r>
              <a:rPr lang="en-US" dirty="0"/>
              <a:t>Sage</a:t>
            </a:r>
          </a:p>
          <a:p>
            <a:pPr lvl="1"/>
            <a:r>
              <a:rPr lang="en-US" dirty="0" err="1"/>
              <a:t>Quickbooks</a:t>
            </a:r>
            <a:endParaRPr lang="en-US" dirty="0"/>
          </a:p>
          <a:p>
            <a:endParaRPr lang="en-US" dirty="0"/>
          </a:p>
        </p:txBody>
      </p:sp>
    </p:spTree>
    <p:extLst>
      <p:ext uri="{BB962C8B-B14F-4D97-AF65-F5344CB8AC3E}">
        <p14:creationId xmlns:p14="http://schemas.microsoft.com/office/powerpoint/2010/main" val="21827264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C7389-981A-45C1-8BF5-75B3447171CC}"/>
              </a:ext>
            </a:extLst>
          </p:cNvPr>
          <p:cNvSpPr>
            <a:spLocks noGrp="1"/>
          </p:cNvSpPr>
          <p:nvPr>
            <p:ph type="title"/>
          </p:nvPr>
        </p:nvSpPr>
        <p:spPr/>
        <p:txBody>
          <a:bodyPr/>
          <a:lstStyle/>
          <a:p>
            <a:r>
              <a:rPr lang="en-US" sz="4800" dirty="0"/>
              <a:t>Retail Systems</a:t>
            </a:r>
            <a:endParaRPr lang="en-US" dirty="0"/>
          </a:p>
        </p:txBody>
      </p:sp>
      <p:sp>
        <p:nvSpPr>
          <p:cNvPr id="3" name="Footer Placeholder 2">
            <a:extLst>
              <a:ext uri="{FF2B5EF4-FFF2-40B4-BE49-F238E27FC236}">
                <a16:creationId xmlns:a16="http://schemas.microsoft.com/office/drawing/2014/main" id="{0118D583-6759-425B-BF4C-EB05F147078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03D37A87-3C87-49CF-8701-F819266187AF}"/>
              </a:ext>
            </a:extLst>
          </p:cNvPr>
          <p:cNvSpPr>
            <a:spLocks noGrp="1"/>
          </p:cNvSpPr>
          <p:nvPr>
            <p:ph type="sldNum" sz="quarter" idx="4"/>
          </p:nvPr>
        </p:nvSpPr>
        <p:spPr/>
        <p:txBody>
          <a:bodyPr/>
          <a:lstStyle/>
          <a:p>
            <a:fld id="{62BFC0F0-E31D-44BF-B017-233CDB2896A6}" type="slidenum">
              <a:rPr lang="en-US" smtClean="0"/>
              <a:pPr/>
              <a:t>33</a:t>
            </a:fld>
            <a:endParaRPr lang="en-US" dirty="0"/>
          </a:p>
        </p:txBody>
      </p:sp>
      <p:sp>
        <p:nvSpPr>
          <p:cNvPr id="5" name="Content Placeholder 4">
            <a:extLst>
              <a:ext uri="{FF2B5EF4-FFF2-40B4-BE49-F238E27FC236}">
                <a16:creationId xmlns:a16="http://schemas.microsoft.com/office/drawing/2014/main" id="{5C48F942-9304-4AE7-A1DF-89482080E7B2}"/>
              </a:ext>
            </a:extLst>
          </p:cNvPr>
          <p:cNvSpPr>
            <a:spLocks noGrp="1"/>
          </p:cNvSpPr>
          <p:nvPr>
            <p:ph sz="quarter" idx="13"/>
          </p:nvPr>
        </p:nvSpPr>
        <p:spPr/>
        <p:txBody>
          <a:bodyPr/>
          <a:lstStyle/>
          <a:p>
            <a:r>
              <a:rPr lang="en-US" dirty="0"/>
              <a:t>Point of Sale (POS)</a:t>
            </a:r>
          </a:p>
          <a:p>
            <a:r>
              <a:rPr lang="en-US" dirty="0"/>
              <a:t>Ecommerce</a:t>
            </a:r>
          </a:p>
          <a:p>
            <a:pPr lvl="1"/>
            <a:r>
              <a:rPr lang="en-US" dirty="0"/>
              <a:t>Magento</a:t>
            </a:r>
          </a:p>
          <a:p>
            <a:pPr lvl="1"/>
            <a:r>
              <a:rPr lang="en-US" dirty="0"/>
              <a:t>Shopify</a:t>
            </a:r>
          </a:p>
          <a:p>
            <a:pPr lvl="1"/>
            <a:r>
              <a:rPr lang="en-US" dirty="0"/>
              <a:t>WooCommerce</a:t>
            </a:r>
          </a:p>
          <a:p>
            <a:r>
              <a:rPr lang="en-US" dirty="0"/>
              <a:t>Marketplace - Web portal</a:t>
            </a:r>
          </a:p>
          <a:p>
            <a:pPr lvl="1"/>
            <a:r>
              <a:rPr lang="en-US" dirty="0"/>
              <a:t>Amazon</a:t>
            </a:r>
          </a:p>
          <a:p>
            <a:pPr lvl="1"/>
            <a:r>
              <a:rPr lang="en-US" dirty="0" err="1"/>
              <a:t>Ebay</a:t>
            </a:r>
            <a:endParaRPr lang="en-US" dirty="0"/>
          </a:p>
          <a:p>
            <a:endParaRPr lang="en-US" dirty="0"/>
          </a:p>
        </p:txBody>
      </p:sp>
    </p:spTree>
    <p:extLst>
      <p:ext uri="{BB962C8B-B14F-4D97-AF65-F5344CB8AC3E}">
        <p14:creationId xmlns:p14="http://schemas.microsoft.com/office/powerpoint/2010/main" val="11264244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C7389-981A-45C1-8BF5-75B3447171CC}"/>
              </a:ext>
            </a:extLst>
          </p:cNvPr>
          <p:cNvSpPr>
            <a:spLocks noGrp="1"/>
          </p:cNvSpPr>
          <p:nvPr>
            <p:ph type="title"/>
          </p:nvPr>
        </p:nvSpPr>
        <p:spPr/>
        <p:txBody>
          <a:bodyPr/>
          <a:lstStyle/>
          <a:p>
            <a:r>
              <a:rPr lang="en-US" sz="4800" dirty="0"/>
              <a:t>Other Systems</a:t>
            </a:r>
            <a:endParaRPr lang="en-US" dirty="0"/>
          </a:p>
        </p:txBody>
      </p:sp>
      <p:sp>
        <p:nvSpPr>
          <p:cNvPr id="3" name="Footer Placeholder 2">
            <a:extLst>
              <a:ext uri="{FF2B5EF4-FFF2-40B4-BE49-F238E27FC236}">
                <a16:creationId xmlns:a16="http://schemas.microsoft.com/office/drawing/2014/main" id="{0118D583-6759-425B-BF4C-EB05F147078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03D37A87-3C87-49CF-8701-F819266187AF}"/>
              </a:ext>
            </a:extLst>
          </p:cNvPr>
          <p:cNvSpPr>
            <a:spLocks noGrp="1"/>
          </p:cNvSpPr>
          <p:nvPr>
            <p:ph type="sldNum" sz="quarter" idx="4"/>
          </p:nvPr>
        </p:nvSpPr>
        <p:spPr/>
        <p:txBody>
          <a:bodyPr/>
          <a:lstStyle/>
          <a:p>
            <a:fld id="{62BFC0F0-E31D-44BF-B017-233CDB2896A6}" type="slidenum">
              <a:rPr lang="en-US" smtClean="0"/>
              <a:pPr/>
              <a:t>34</a:t>
            </a:fld>
            <a:endParaRPr lang="en-US" dirty="0"/>
          </a:p>
        </p:txBody>
      </p:sp>
      <p:sp>
        <p:nvSpPr>
          <p:cNvPr id="5" name="Content Placeholder 4">
            <a:extLst>
              <a:ext uri="{FF2B5EF4-FFF2-40B4-BE49-F238E27FC236}">
                <a16:creationId xmlns:a16="http://schemas.microsoft.com/office/drawing/2014/main" id="{5C48F942-9304-4AE7-A1DF-89482080E7B2}"/>
              </a:ext>
            </a:extLst>
          </p:cNvPr>
          <p:cNvSpPr>
            <a:spLocks noGrp="1"/>
          </p:cNvSpPr>
          <p:nvPr>
            <p:ph sz="quarter" idx="13"/>
          </p:nvPr>
        </p:nvSpPr>
        <p:spPr/>
        <p:txBody>
          <a:bodyPr/>
          <a:lstStyle/>
          <a:p>
            <a:r>
              <a:rPr lang="en-US" dirty="0"/>
              <a:t>eProcurement</a:t>
            </a:r>
          </a:p>
          <a:p>
            <a:pPr lvl="1"/>
            <a:r>
              <a:rPr lang="en-US" dirty="0"/>
              <a:t>Ariba</a:t>
            </a:r>
          </a:p>
          <a:p>
            <a:r>
              <a:rPr lang="en-US" dirty="0"/>
              <a:t>P-Card</a:t>
            </a:r>
          </a:p>
          <a:p>
            <a:r>
              <a:rPr lang="en-US" dirty="0"/>
              <a:t>PO Systems</a:t>
            </a:r>
          </a:p>
          <a:p>
            <a:r>
              <a:rPr lang="en-US" dirty="0"/>
              <a:t>Expense Reporting</a:t>
            </a:r>
          </a:p>
          <a:p>
            <a:r>
              <a:rPr lang="en-US" dirty="0"/>
              <a:t>CRM</a:t>
            </a:r>
          </a:p>
          <a:p>
            <a:endParaRPr lang="en-US" dirty="0"/>
          </a:p>
        </p:txBody>
      </p:sp>
    </p:spTree>
    <p:extLst>
      <p:ext uri="{BB962C8B-B14F-4D97-AF65-F5344CB8AC3E}">
        <p14:creationId xmlns:p14="http://schemas.microsoft.com/office/powerpoint/2010/main" val="15228944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D827B-F060-442D-8A20-5818A50750A1}"/>
              </a:ext>
            </a:extLst>
          </p:cNvPr>
          <p:cNvSpPr>
            <a:spLocks noGrp="1"/>
          </p:cNvSpPr>
          <p:nvPr>
            <p:ph type="title"/>
          </p:nvPr>
        </p:nvSpPr>
        <p:spPr/>
        <p:txBody>
          <a:bodyPr/>
          <a:lstStyle/>
          <a:p>
            <a:r>
              <a:rPr lang="en-US" dirty="0"/>
              <a:t>Tax Functional Solutions</a:t>
            </a:r>
          </a:p>
        </p:txBody>
      </p:sp>
      <p:sp>
        <p:nvSpPr>
          <p:cNvPr id="3" name="Text Placeholder 2">
            <a:extLst>
              <a:ext uri="{FF2B5EF4-FFF2-40B4-BE49-F238E27FC236}">
                <a16:creationId xmlns:a16="http://schemas.microsoft.com/office/drawing/2014/main" id="{8D4A2870-ECE9-46FD-8762-328F3422224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638035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B8BB-C460-4362-B160-860ADACFECD1}"/>
              </a:ext>
            </a:extLst>
          </p:cNvPr>
          <p:cNvSpPr>
            <a:spLocks noGrp="1"/>
          </p:cNvSpPr>
          <p:nvPr>
            <p:ph type="title"/>
          </p:nvPr>
        </p:nvSpPr>
        <p:spPr/>
        <p:txBody>
          <a:bodyPr/>
          <a:lstStyle/>
          <a:p>
            <a:r>
              <a:rPr lang="en-US" sz="4800" dirty="0"/>
              <a:t>Sales and Use Tax Calculation Tools</a:t>
            </a:r>
            <a:endParaRPr lang="en-US" dirty="0"/>
          </a:p>
        </p:txBody>
      </p:sp>
      <p:sp>
        <p:nvSpPr>
          <p:cNvPr id="3" name="Footer Placeholder 2">
            <a:extLst>
              <a:ext uri="{FF2B5EF4-FFF2-40B4-BE49-F238E27FC236}">
                <a16:creationId xmlns:a16="http://schemas.microsoft.com/office/drawing/2014/main" id="{76B86A49-9CE1-4295-B8A7-C68DAE66F273}"/>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261516F0-4AC0-41C8-BE9C-56083D97EFF3}"/>
              </a:ext>
            </a:extLst>
          </p:cNvPr>
          <p:cNvSpPr>
            <a:spLocks noGrp="1"/>
          </p:cNvSpPr>
          <p:nvPr>
            <p:ph type="sldNum" sz="quarter" idx="4"/>
          </p:nvPr>
        </p:nvSpPr>
        <p:spPr/>
        <p:txBody>
          <a:bodyPr/>
          <a:lstStyle/>
          <a:p>
            <a:fld id="{62BFC0F0-E31D-44BF-B017-233CDB2896A6}" type="slidenum">
              <a:rPr lang="en-US" smtClean="0"/>
              <a:pPr/>
              <a:t>36</a:t>
            </a:fld>
            <a:endParaRPr lang="en-US" dirty="0"/>
          </a:p>
        </p:txBody>
      </p:sp>
      <p:sp>
        <p:nvSpPr>
          <p:cNvPr id="5" name="Content Placeholder 4">
            <a:extLst>
              <a:ext uri="{FF2B5EF4-FFF2-40B4-BE49-F238E27FC236}">
                <a16:creationId xmlns:a16="http://schemas.microsoft.com/office/drawing/2014/main" id="{1F4361F0-F510-4571-82D3-B0268676A484}"/>
              </a:ext>
            </a:extLst>
          </p:cNvPr>
          <p:cNvSpPr>
            <a:spLocks noGrp="1"/>
          </p:cNvSpPr>
          <p:nvPr>
            <p:ph sz="quarter" idx="13"/>
          </p:nvPr>
        </p:nvSpPr>
        <p:spPr>
          <a:xfrm>
            <a:off x="455574" y="1916079"/>
            <a:ext cx="7797472" cy="4088946"/>
          </a:xfrm>
        </p:spPr>
        <p:txBody>
          <a:bodyPr>
            <a:normAutofit fontScale="92500" lnSpcReduction="10000"/>
          </a:bodyPr>
          <a:lstStyle/>
          <a:p>
            <a:r>
              <a:rPr lang="en-US" dirty="0"/>
              <a:t>Rate automation tools</a:t>
            </a:r>
          </a:p>
          <a:p>
            <a:pPr lvl="1"/>
            <a:r>
              <a:rPr lang="en-US" dirty="0"/>
              <a:t>Systematically maintain and apply tax rates</a:t>
            </a:r>
          </a:p>
          <a:p>
            <a:pPr lvl="1"/>
            <a:r>
              <a:rPr lang="en-US" dirty="0"/>
              <a:t>Should include:</a:t>
            </a:r>
          </a:p>
          <a:p>
            <a:pPr lvl="2"/>
            <a:r>
              <a:rPr lang="en-US" dirty="0"/>
              <a:t>Different tax types</a:t>
            </a:r>
          </a:p>
          <a:p>
            <a:pPr lvl="2"/>
            <a:r>
              <a:rPr lang="en-US" dirty="0"/>
              <a:t>Rates and ability to identify intrastate vs interstate transactions </a:t>
            </a:r>
          </a:p>
          <a:p>
            <a:pPr lvl="2"/>
            <a:r>
              <a:rPr lang="en-US" dirty="0"/>
              <a:t>Maximum tax rules for jurisdictional limits</a:t>
            </a:r>
          </a:p>
          <a:p>
            <a:pPr lvl="2"/>
            <a:r>
              <a:rPr lang="en-US" dirty="0"/>
              <a:t>Geographic linkage to rates </a:t>
            </a:r>
          </a:p>
          <a:p>
            <a:pPr lvl="1"/>
            <a:r>
              <a:rPr lang="en-US" dirty="0"/>
              <a:t>Monthly updates to accommodate rate changes</a:t>
            </a:r>
          </a:p>
          <a:p>
            <a:pPr lvl="1"/>
            <a:r>
              <a:rPr lang="en-US" dirty="0"/>
              <a:t>Rate tools are generally included with a tax calculation product</a:t>
            </a:r>
          </a:p>
          <a:p>
            <a:pPr lvl="1"/>
            <a:endParaRPr lang="en-US" dirty="0"/>
          </a:p>
        </p:txBody>
      </p:sp>
      <p:pic>
        <p:nvPicPr>
          <p:cNvPr id="6" name="Picture 2" descr="Calculator, Calculation, Insurance">
            <a:extLst>
              <a:ext uri="{FF2B5EF4-FFF2-40B4-BE49-F238E27FC236}">
                <a16:creationId xmlns:a16="http://schemas.microsoft.com/office/drawing/2014/main" id="{09018942-67C8-4929-81B7-B58B1A8D733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03" t="47" r="43823" b="-47"/>
          <a:stretch/>
        </p:blipFill>
        <p:spPr bwMode="auto">
          <a:xfrm>
            <a:off x="8430322" y="1809749"/>
            <a:ext cx="3306104" cy="4129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17310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B8BB-C460-4362-B160-860ADACFECD1}"/>
              </a:ext>
            </a:extLst>
          </p:cNvPr>
          <p:cNvSpPr>
            <a:spLocks noGrp="1"/>
          </p:cNvSpPr>
          <p:nvPr>
            <p:ph type="title"/>
          </p:nvPr>
        </p:nvSpPr>
        <p:spPr/>
        <p:txBody>
          <a:bodyPr>
            <a:normAutofit fontScale="90000"/>
          </a:bodyPr>
          <a:lstStyle/>
          <a:p>
            <a:r>
              <a:rPr lang="en-US" sz="4800" dirty="0"/>
              <a:t>Sales and Use Tax Calculation Tools (cont.)</a:t>
            </a:r>
            <a:endParaRPr lang="en-US" dirty="0"/>
          </a:p>
        </p:txBody>
      </p:sp>
      <p:sp>
        <p:nvSpPr>
          <p:cNvPr id="3" name="Footer Placeholder 2">
            <a:extLst>
              <a:ext uri="{FF2B5EF4-FFF2-40B4-BE49-F238E27FC236}">
                <a16:creationId xmlns:a16="http://schemas.microsoft.com/office/drawing/2014/main" id="{76B86A49-9CE1-4295-B8A7-C68DAE66F273}"/>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261516F0-4AC0-41C8-BE9C-56083D97EFF3}"/>
              </a:ext>
            </a:extLst>
          </p:cNvPr>
          <p:cNvSpPr>
            <a:spLocks noGrp="1"/>
          </p:cNvSpPr>
          <p:nvPr>
            <p:ph type="sldNum" sz="quarter" idx="4"/>
          </p:nvPr>
        </p:nvSpPr>
        <p:spPr/>
        <p:txBody>
          <a:bodyPr/>
          <a:lstStyle/>
          <a:p>
            <a:fld id="{62BFC0F0-E31D-44BF-B017-233CDB2896A6}" type="slidenum">
              <a:rPr lang="en-US" smtClean="0"/>
              <a:pPr/>
              <a:t>37</a:t>
            </a:fld>
            <a:endParaRPr lang="en-US" dirty="0"/>
          </a:p>
        </p:txBody>
      </p:sp>
      <p:sp>
        <p:nvSpPr>
          <p:cNvPr id="5" name="Content Placeholder 4">
            <a:extLst>
              <a:ext uri="{FF2B5EF4-FFF2-40B4-BE49-F238E27FC236}">
                <a16:creationId xmlns:a16="http://schemas.microsoft.com/office/drawing/2014/main" id="{1F4361F0-F510-4571-82D3-B0268676A484}"/>
              </a:ext>
            </a:extLst>
          </p:cNvPr>
          <p:cNvSpPr>
            <a:spLocks noGrp="1"/>
          </p:cNvSpPr>
          <p:nvPr>
            <p:ph sz="quarter" idx="13"/>
          </p:nvPr>
        </p:nvSpPr>
        <p:spPr/>
        <p:txBody>
          <a:bodyPr/>
          <a:lstStyle/>
          <a:p>
            <a:r>
              <a:rPr lang="en-US" dirty="0"/>
              <a:t>Sales tax calculation automation tools</a:t>
            </a:r>
          </a:p>
          <a:p>
            <a:pPr lvl="1"/>
            <a:r>
              <a:rPr lang="en-US" dirty="0"/>
              <a:t>Work in conjunction with billing or order entry systems</a:t>
            </a:r>
          </a:p>
          <a:p>
            <a:pPr lvl="1"/>
            <a:r>
              <a:rPr lang="en-US" dirty="0"/>
              <a:t>Product offerings differ depending on host system platform</a:t>
            </a:r>
          </a:p>
          <a:p>
            <a:pPr lvl="1"/>
            <a:r>
              <a:rPr lang="en-US" dirty="0"/>
              <a:t>Interface required for communication</a:t>
            </a:r>
          </a:p>
          <a:p>
            <a:pPr lvl="1"/>
            <a:r>
              <a:rPr lang="en-US" dirty="0"/>
              <a:t>Standard interfaces usually available</a:t>
            </a:r>
          </a:p>
          <a:p>
            <a:pPr lvl="1"/>
            <a:r>
              <a:rPr lang="en-US" dirty="0"/>
              <a:t>Tax calculation tools often have more functionality than the host systems</a:t>
            </a:r>
          </a:p>
          <a:p>
            <a:endParaRPr lang="en-US" dirty="0"/>
          </a:p>
        </p:txBody>
      </p:sp>
    </p:spTree>
    <p:extLst>
      <p:ext uri="{BB962C8B-B14F-4D97-AF65-F5344CB8AC3E}">
        <p14:creationId xmlns:p14="http://schemas.microsoft.com/office/powerpoint/2010/main" val="12196625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B8BB-C460-4362-B160-860ADACFECD1}"/>
              </a:ext>
            </a:extLst>
          </p:cNvPr>
          <p:cNvSpPr>
            <a:spLocks noGrp="1"/>
          </p:cNvSpPr>
          <p:nvPr>
            <p:ph type="title"/>
          </p:nvPr>
        </p:nvSpPr>
        <p:spPr/>
        <p:txBody>
          <a:bodyPr>
            <a:normAutofit fontScale="90000"/>
          </a:bodyPr>
          <a:lstStyle/>
          <a:p>
            <a:r>
              <a:rPr lang="en-US" sz="4800" dirty="0"/>
              <a:t>Sales and Use Tax Calculation Tools (cont.)</a:t>
            </a:r>
            <a:endParaRPr lang="en-US" dirty="0"/>
          </a:p>
        </p:txBody>
      </p:sp>
      <p:sp>
        <p:nvSpPr>
          <p:cNvPr id="3" name="Footer Placeholder 2">
            <a:extLst>
              <a:ext uri="{FF2B5EF4-FFF2-40B4-BE49-F238E27FC236}">
                <a16:creationId xmlns:a16="http://schemas.microsoft.com/office/drawing/2014/main" id="{76B86A49-9CE1-4295-B8A7-C68DAE66F273}"/>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261516F0-4AC0-41C8-BE9C-56083D97EFF3}"/>
              </a:ext>
            </a:extLst>
          </p:cNvPr>
          <p:cNvSpPr>
            <a:spLocks noGrp="1"/>
          </p:cNvSpPr>
          <p:nvPr>
            <p:ph type="sldNum" sz="quarter" idx="4"/>
          </p:nvPr>
        </p:nvSpPr>
        <p:spPr/>
        <p:txBody>
          <a:bodyPr/>
          <a:lstStyle/>
          <a:p>
            <a:fld id="{62BFC0F0-E31D-44BF-B017-233CDB2896A6}" type="slidenum">
              <a:rPr lang="en-US" smtClean="0"/>
              <a:pPr/>
              <a:t>38</a:t>
            </a:fld>
            <a:endParaRPr lang="en-US" dirty="0"/>
          </a:p>
        </p:txBody>
      </p:sp>
      <p:sp>
        <p:nvSpPr>
          <p:cNvPr id="5" name="Content Placeholder 4">
            <a:extLst>
              <a:ext uri="{FF2B5EF4-FFF2-40B4-BE49-F238E27FC236}">
                <a16:creationId xmlns:a16="http://schemas.microsoft.com/office/drawing/2014/main" id="{1F4361F0-F510-4571-82D3-B0268676A484}"/>
              </a:ext>
            </a:extLst>
          </p:cNvPr>
          <p:cNvSpPr>
            <a:spLocks noGrp="1"/>
          </p:cNvSpPr>
          <p:nvPr>
            <p:ph sz="quarter" idx="13"/>
          </p:nvPr>
        </p:nvSpPr>
        <p:spPr>
          <a:xfrm>
            <a:off x="329938" y="1916079"/>
            <a:ext cx="8052061" cy="4088946"/>
          </a:xfrm>
        </p:spPr>
        <p:txBody>
          <a:bodyPr>
            <a:normAutofit lnSpcReduction="10000"/>
          </a:bodyPr>
          <a:lstStyle/>
          <a:p>
            <a:r>
              <a:rPr lang="en-US" dirty="0"/>
              <a:t>Procurement tax calculation automation tools</a:t>
            </a:r>
          </a:p>
          <a:p>
            <a:pPr lvl="1"/>
            <a:r>
              <a:rPr lang="en-US" dirty="0"/>
              <a:t>Sales tax calculation tools for procurement systems</a:t>
            </a:r>
          </a:p>
          <a:p>
            <a:pPr lvl="1"/>
            <a:r>
              <a:rPr lang="en-US" dirty="0"/>
              <a:t>Should accommodate differences from sales tax interface to include different data types</a:t>
            </a:r>
          </a:p>
          <a:p>
            <a:pPr lvl="1"/>
            <a:r>
              <a:rPr lang="en-US" dirty="0"/>
              <a:t>Procurement tax determination more difficult than sales tax</a:t>
            </a:r>
          </a:p>
          <a:p>
            <a:pPr lvl="1"/>
            <a:r>
              <a:rPr lang="en-US" dirty="0"/>
              <a:t>Real time and batch solutions</a:t>
            </a:r>
          </a:p>
          <a:p>
            <a:pPr lvl="1"/>
            <a:r>
              <a:rPr lang="en-US" dirty="0"/>
              <a:t>P-cards, EDI, ERS and data file uploads raise additional challenges</a:t>
            </a:r>
          </a:p>
        </p:txBody>
      </p:sp>
      <p:pic>
        <p:nvPicPr>
          <p:cNvPr id="8194" name="Picture 2" descr="Calculator, Calculation, Insurance">
            <a:extLst>
              <a:ext uri="{FF2B5EF4-FFF2-40B4-BE49-F238E27FC236}">
                <a16:creationId xmlns:a16="http://schemas.microsoft.com/office/drawing/2014/main" id="{7D286C57-E6B4-482E-A36B-F16AC4AB3C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485" t="1510" r="22230" b="13824"/>
          <a:stretch/>
        </p:blipFill>
        <p:spPr bwMode="auto">
          <a:xfrm>
            <a:off x="8381999" y="1809749"/>
            <a:ext cx="3343275" cy="4167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65001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B8BB-C460-4362-B160-860ADACFECD1}"/>
              </a:ext>
            </a:extLst>
          </p:cNvPr>
          <p:cNvSpPr>
            <a:spLocks noGrp="1"/>
          </p:cNvSpPr>
          <p:nvPr>
            <p:ph type="title"/>
          </p:nvPr>
        </p:nvSpPr>
        <p:spPr/>
        <p:txBody>
          <a:bodyPr>
            <a:normAutofit fontScale="90000"/>
          </a:bodyPr>
          <a:lstStyle/>
          <a:p>
            <a:r>
              <a:rPr lang="en-US" sz="4800" dirty="0"/>
              <a:t>Sales and Use Tax Calculation Tools (cont.)</a:t>
            </a:r>
            <a:endParaRPr lang="en-US" dirty="0"/>
          </a:p>
        </p:txBody>
      </p:sp>
      <p:sp>
        <p:nvSpPr>
          <p:cNvPr id="3" name="Footer Placeholder 2">
            <a:extLst>
              <a:ext uri="{FF2B5EF4-FFF2-40B4-BE49-F238E27FC236}">
                <a16:creationId xmlns:a16="http://schemas.microsoft.com/office/drawing/2014/main" id="{76B86A49-9CE1-4295-B8A7-C68DAE66F273}"/>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261516F0-4AC0-41C8-BE9C-56083D97EFF3}"/>
              </a:ext>
            </a:extLst>
          </p:cNvPr>
          <p:cNvSpPr>
            <a:spLocks noGrp="1"/>
          </p:cNvSpPr>
          <p:nvPr>
            <p:ph type="sldNum" sz="quarter" idx="4"/>
          </p:nvPr>
        </p:nvSpPr>
        <p:spPr/>
        <p:txBody>
          <a:bodyPr/>
          <a:lstStyle/>
          <a:p>
            <a:fld id="{62BFC0F0-E31D-44BF-B017-233CDB2896A6}" type="slidenum">
              <a:rPr lang="en-US" smtClean="0"/>
              <a:pPr/>
              <a:t>39</a:t>
            </a:fld>
            <a:endParaRPr lang="en-US" dirty="0"/>
          </a:p>
        </p:txBody>
      </p:sp>
      <p:sp>
        <p:nvSpPr>
          <p:cNvPr id="5" name="Content Placeholder 4">
            <a:extLst>
              <a:ext uri="{FF2B5EF4-FFF2-40B4-BE49-F238E27FC236}">
                <a16:creationId xmlns:a16="http://schemas.microsoft.com/office/drawing/2014/main" id="{1F4361F0-F510-4571-82D3-B0268676A484}"/>
              </a:ext>
            </a:extLst>
          </p:cNvPr>
          <p:cNvSpPr>
            <a:spLocks noGrp="1"/>
          </p:cNvSpPr>
          <p:nvPr>
            <p:ph sz="quarter" idx="13"/>
          </p:nvPr>
        </p:nvSpPr>
        <p:spPr/>
        <p:txBody>
          <a:bodyPr>
            <a:normAutofit/>
          </a:bodyPr>
          <a:lstStyle/>
          <a:p>
            <a:r>
              <a:rPr lang="en-US" dirty="0"/>
              <a:t>Procurement tax calculation automation tools issues</a:t>
            </a:r>
          </a:p>
          <a:p>
            <a:pPr lvl="1"/>
            <a:r>
              <a:rPr lang="en-US" dirty="0"/>
              <a:t>Verification and processing of vendor charged tax</a:t>
            </a:r>
          </a:p>
          <a:p>
            <a:pPr lvl="1"/>
            <a:r>
              <a:rPr lang="en-US" dirty="0"/>
              <a:t>Accurate ship-from vendor address</a:t>
            </a:r>
          </a:p>
          <a:p>
            <a:pPr lvl="1"/>
            <a:r>
              <a:rPr lang="en-US" dirty="0"/>
              <a:t>Vendor paid tax for one level and self asses another</a:t>
            </a:r>
          </a:p>
          <a:p>
            <a:pPr lvl="1"/>
            <a:r>
              <a:rPr lang="en-US" dirty="0"/>
              <a:t>Accurate product identification information</a:t>
            </a:r>
          </a:p>
          <a:p>
            <a:pPr lvl="1"/>
            <a:r>
              <a:rPr lang="en-US" dirty="0"/>
              <a:t>Identify usage of mixed taxability items</a:t>
            </a:r>
          </a:p>
          <a:p>
            <a:pPr lvl="1"/>
            <a:r>
              <a:rPr lang="en-US" dirty="0"/>
              <a:t>Tax determination of internal usage</a:t>
            </a:r>
          </a:p>
          <a:p>
            <a:pPr lvl="1"/>
            <a:r>
              <a:rPr lang="en-US" dirty="0"/>
              <a:t>Tax determination on temporary storage items</a:t>
            </a:r>
          </a:p>
          <a:p>
            <a:endParaRPr lang="en-US" dirty="0"/>
          </a:p>
        </p:txBody>
      </p:sp>
    </p:spTree>
    <p:extLst>
      <p:ext uri="{BB962C8B-B14F-4D97-AF65-F5344CB8AC3E}">
        <p14:creationId xmlns:p14="http://schemas.microsoft.com/office/powerpoint/2010/main" val="1452425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4724A-4BFA-4990-A530-158920B9CE49}"/>
              </a:ext>
            </a:extLst>
          </p:cNvPr>
          <p:cNvSpPr>
            <a:spLocks noGrp="1"/>
          </p:cNvSpPr>
          <p:nvPr>
            <p:ph type="title"/>
          </p:nvPr>
        </p:nvSpPr>
        <p:spPr/>
        <p:txBody>
          <a:bodyPr/>
          <a:lstStyle/>
          <a:p>
            <a:r>
              <a:rPr lang="en-US" dirty="0"/>
              <a:t>Do You Need a System? </a:t>
            </a:r>
          </a:p>
        </p:txBody>
      </p:sp>
      <p:sp>
        <p:nvSpPr>
          <p:cNvPr id="3" name="Footer Placeholder 2">
            <a:extLst>
              <a:ext uri="{FF2B5EF4-FFF2-40B4-BE49-F238E27FC236}">
                <a16:creationId xmlns:a16="http://schemas.microsoft.com/office/drawing/2014/main" id="{C476B708-6B39-498F-AFA1-D1809C502BB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7AB668CE-9F76-4CE1-AFC7-7C980D27B59E}"/>
              </a:ext>
            </a:extLst>
          </p:cNvPr>
          <p:cNvSpPr>
            <a:spLocks noGrp="1"/>
          </p:cNvSpPr>
          <p:nvPr>
            <p:ph type="sldNum" sz="quarter" idx="4"/>
          </p:nvPr>
        </p:nvSpPr>
        <p:spPr/>
        <p:txBody>
          <a:bodyPr/>
          <a:lstStyle/>
          <a:p>
            <a:fld id="{62BFC0F0-E31D-44BF-B017-233CDB2896A6}" type="slidenum">
              <a:rPr lang="en-US" smtClean="0"/>
              <a:pPr/>
              <a:t>4</a:t>
            </a:fld>
            <a:endParaRPr lang="en-US" dirty="0"/>
          </a:p>
        </p:txBody>
      </p:sp>
      <p:sp>
        <p:nvSpPr>
          <p:cNvPr id="5" name="Content Placeholder 4">
            <a:extLst>
              <a:ext uri="{FF2B5EF4-FFF2-40B4-BE49-F238E27FC236}">
                <a16:creationId xmlns:a16="http://schemas.microsoft.com/office/drawing/2014/main" id="{16FE2014-662B-44C8-B20A-617B7ED0926A}"/>
              </a:ext>
            </a:extLst>
          </p:cNvPr>
          <p:cNvSpPr>
            <a:spLocks noGrp="1"/>
          </p:cNvSpPr>
          <p:nvPr>
            <p:ph sz="quarter" idx="13"/>
          </p:nvPr>
        </p:nvSpPr>
        <p:spPr>
          <a:xfrm>
            <a:off x="838200" y="1916079"/>
            <a:ext cx="7671816" cy="4088946"/>
          </a:xfrm>
        </p:spPr>
        <p:txBody>
          <a:bodyPr/>
          <a:lstStyle/>
          <a:p>
            <a:r>
              <a:rPr lang="en-US" dirty="0"/>
              <a:t>Before deciding to automate your indirect tax function, you should take a good look at your operations and ask a few questions to determine if an automated solution is actually necessary. </a:t>
            </a:r>
          </a:p>
        </p:txBody>
      </p:sp>
      <p:pic>
        <p:nvPicPr>
          <p:cNvPr id="1026" name="Picture 2" descr="Question Mark, Question, Mark, Symbol">
            <a:extLst>
              <a:ext uri="{FF2B5EF4-FFF2-40B4-BE49-F238E27FC236}">
                <a16:creationId xmlns:a16="http://schemas.microsoft.com/office/drawing/2014/main" id="{A5021179-D51B-4E31-9D86-AF20E3D043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702" r="32088"/>
          <a:stretch/>
        </p:blipFill>
        <p:spPr bwMode="auto">
          <a:xfrm>
            <a:off x="8663354" y="1809749"/>
            <a:ext cx="3071249" cy="41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09591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B8BB-C460-4362-B160-860ADACFECD1}"/>
              </a:ext>
            </a:extLst>
          </p:cNvPr>
          <p:cNvSpPr>
            <a:spLocks noGrp="1"/>
          </p:cNvSpPr>
          <p:nvPr>
            <p:ph type="title"/>
          </p:nvPr>
        </p:nvSpPr>
        <p:spPr/>
        <p:txBody>
          <a:bodyPr/>
          <a:lstStyle/>
          <a:p>
            <a:r>
              <a:rPr lang="en-US" sz="4800" dirty="0"/>
              <a:t>Sales &amp; Use Tax Compliance Tools</a:t>
            </a:r>
            <a:endParaRPr lang="en-US" dirty="0"/>
          </a:p>
        </p:txBody>
      </p:sp>
      <p:sp>
        <p:nvSpPr>
          <p:cNvPr id="3" name="Footer Placeholder 2">
            <a:extLst>
              <a:ext uri="{FF2B5EF4-FFF2-40B4-BE49-F238E27FC236}">
                <a16:creationId xmlns:a16="http://schemas.microsoft.com/office/drawing/2014/main" id="{76B86A49-9CE1-4295-B8A7-C68DAE66F273}"/>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261516F0-4AC0-41C8-BE9C-56083D97EFF3}"/>
              </a:ext>
            </a:extLst>
          </p:cNvPr>
          <p:cNvSpPr>
            <a:spLocks noGrp="1"/>
          </p:cNvSpPr>
          <p:nvPr>
            <p:ph type="sldNum" sz="quarter" idx="4"/>
          </p:nvPr>
        </p:nvSpPr>
        <p:spPr/>
        <p:txBody>
          <a:bodyPr/>
          <a:lstStyle/>
          <a:p>
            <a:fld id="{62BFC0F0-E31D-44BF-B017-233CDB2896A6}" type="slidenum">
              <a:rPr lang="en-US" smtClean="0"/>
              <a:pPr/>
              <a:t>40</a:t>
            </a:fld>
            <a:endParaRPr lang="en-US" dirty="0"/>
          </a:p>
        </p:txBody>
      </p:sp>
      <p:sp>
        <p:nvSpPr>
          <p:cNvPr id="5" name="Content Placeholder 4">
            <a:extLst>
              <a:ext uri="{FF2B5EF4-FFF2-40B4-BE49-F238E27FC236}">
                <a16:creationId xmlns:a16="http://schemas.microsoft.com/office/drawing/2014/main" id="{1F4361F0-F510-4571-82D3-B0268676A484}"/>
              </a:ext>
            </a:extLst>
          </p:cNvPr>
          <p:cNvSpPr>
            <a:spLocks noGrp="1"/>
          </p:cNvSpPr>
          <p:nvPr>
            <p:ph sz="quarter" idx="13"/>
          </p:nvPr>
        </p:nvSpPr>
        <p:spPr/>
        <p:txBody>
          <a:bodyPr/>
          <a:lstStyle/>
          <a:p>
            <a:r>
              <a:rPr lang="en-US" dirty="0"/>
              <a:t>Compliance challenges </a:t>
            </a:r>
          </a:p>
          <a:p>
            <a:pPr lvl="1"/>
            <a:r>
              <a:rPr lang="en-US" dirty="0"/>
              <a:t>Determine, report and remit tax liabilities</a:t>
            </a:r>
          </a:p>
          <a:p>
            <a:pPr lvl="1"/>
            <a:r>
              <a:rPr lang="en-US" dirty="0"/>
              <a:t>Returns filed timely on acceptable medium</a:t>
            </a:r>
          </a:p>
          <a:p>
            <a:pPr lvl="1"/>
            <a:r>
              <a:rPr lang="en-US" dirty="0"/>
              <a:t>Sales and use tax returns due within a 10-day period </a:t>
            </a:r>
          </a:p>
          <a:p>
            <a:pPr lvl="1"/>
            <a:r>
              <a:rPr lang="en-US" dirty="0"/>
              <a:t>Most taxpayers required to file electronically</a:t>
            </a:r>
          </a:p>
          <a:p>
            <a:pPr lvl="1"/>
            <a:r>
              <a:rPr lang="en-US" dirty="0"/>
              <a:t>Some states accept only state provided forms</a:t>
            </a:r>
          </a:p>
          <a:p>
            <a:endParaRPr lang="en-US" dirty="0"/>
          </a:p>
        </p:txBody>
      </p:sp>
    </p:spTree>
    <p:extLst>
      <p:ext uri="{BB962C8B-B14F-4D97-AF65-F5344CB8AC3E}">
        <p14:creationId xmlns:p14="http://schemas.microsoft.com/office/powerpoint/2010/main" val="33212411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B8BB-C460-4362-B160-860ADACFECD1}"/>
              </a:ext>
            </a:extLst>
          </p:cNvPr>
          <p:cNvSpPr>
            <a:spLocks noGrp="1"/>
          </p:cNvSpPr>
          <p:nvPr>
            <p:ph type="title"/>
          </p:nvPr>
        </p:nvSpPr>
        <p:spPr/>
        <p:txBody>
          <a:bodyPr>
            <a:normAutofit fontScale="90000"/>
          </a:bodyPr>
          <a:lstStyle/>
          <a:p>
            <a:r>
              <a:rPr lang="en-US" sz="4800" dirty="0"/>
              <a:t>Sales &amp; Use Tax Compliance Tools (cont.)</a:t>
            </a:r>
            <a:endParaRPr lang="en-US" dirty="0"/>
          </a:p>
        </p:txBody>
      </p:sp>
      <p:sp>
        <p:nvSpPr>
          <p:cNvPr id="3" name="Footer Placeholder 2">
            <a:extLst>
              <a:ext uri="{FF2B5EF4-FFF2-40B4-BE49-F238E27FC236}">
                <a16:creationId xmlns:a16="http://schemas.microsoft.com/office/drawing/2014/main" id="{76B86A49-9CE1-4295-B8A7-C68DAE66F273}"/>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261516F0-4AC0-41C8-BE9C-56083D97EFF3}"/>
              </a:ext>
            </a:extLst>
          </p:cNvPr>
          <p:cNvSpPr>
            <a:spLocks noGrp="1"/>
          </p:cNvSpPr>
          <p:nvPr>
            <p:ph type="sldNum" sz="quarter" idx="4"/>
          </p:nvPr>
        </p:nvSpPr>
        <p:spPr/>
        <p:txBody>
          <a:bodyPr/>
          <a:lstStyle/>
          <a:p>
            <a:fld id="{62BFC0F0-E31D-44BF-B017-233CDB2896A6}" type="slidenum">
              <a:rPr lang="en-US" smtClean="0"/>
              <a:pPr/>
              <a:t>41</a:t>
            </a:fld>
            <a:endParaRPr lang="en-US" dirty="0"/>
          </a:p>
        </p:txBody>
      </p:sp>
      <p:sp>
        <p:nvSpPr>
          <p:cNvPr id="5" name="Content Placeholder 4">
            <a:extLst>
              <a:ext uri="{FF2B5EF4-FFF2-40B4-BE49-F238E27FC236}">
                <a16:creationId xmlns:a16="http://schemas.microsoft.com/office/drawing/2014/main" id="{1F4361F0-F510-4571-82D3-B0268676A484}"/>
              </a:ext>
            </a:extLst>
          </p:cNvPr>
          <p:cNvSpPr>
            <a:spLocks noGrp="1"/>
          </p:cNvSpPr>
          <p:nvPr>
            <p:ph sz="quarter" idx="13"/>
          </p:nvPr>
        </p:nvSpPr>
        <p:spPr>
          <a:xfrm>
            <a:off x="838200" y="1916079"/>
            <a:ext cx="7637585" cy="4088946"/>
          </a:xfrm>
        </p:spPr>
        <p:txBody>
          <a:bodyPr/>
          <a:lstStyle/>
          <a:p>
            <a:r>
              <a:rPr lang="en-US" dirty="0"/>
              <a:t>Custom Templates</a:t>
            </a:r>
          </a:p>
          <a:p>
            <a:pPr lvl="1"/>
            <a:r>
              <a:rPr lang="en-US" dirty="0"/>
              <a:t>Excel or Word to generate returns </a:t>
            </a:r>
          </a:p>
          <a:p>
            <a:pPr lvl="1"/>
            <a:r>
              <a:rPr lang="en-US" dirty="0"/>
              <a:t>Often created prior to forms packages availability</a:t>
            </a:r>
          </a:p>
          <a:p>
            <a:pPr lvl="1"/>
            <a:r>
              <a:rPr lang="en-US" dirty="0"/>
              <a:t>Some very sophisticated and can produce returns</a:t>
            </a:r>
          </a:p>
          <a:p>
            <a:pPr lvl="1"/>
            <a:r>
              <a:rPr lang="en-US" dirty="0"/>
              <a:t>Others may generate data which is manually populated into returns</a:t>
            </a:r>
          </a:p>
          <a:p>
            <a:endParaRPr lang="en-US" dirty="0"/>
          </a:p>
        </p:txBody>
      </p:sp>
      <p:pic>
        <p:nvPicPr>
          <p:cNvPr id="9218" name="Picture 2" descr="Notebook, Typing, Coffee, Computer">
            <a:extLst>
              <a:ext uri="{FF2B5EF4-FFF2-40B4-BE49-F238E27FC236}">
                <a16:creationId xmlns:a16="http://schemas.microsoft.com/office/drawing/2014/main" id="{B9BFCE45-1651-4781-93CE-C1595CF90E9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980" r="28518"/>
          <a:stretch/>
        </p:blipFill>
        <p:spPr bwMode="auto">
          <a:xfrm>
            <a:off x="8475785" y="1832571"/>
            <a:ext cx="3241431" cy="41724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3559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B8BB-C460-4362-B160-860ADACFECD1}"/>
              </a:ext>
            </a:extLst>
          </p:cNvPr>
          <p:cNvSpPr>
            <a:spLocks noGrp="1"/>
          </p:cNvSpPr>
          <p:nvPr>
            <p:ph type="title"/>
          </p:nvPr>
        </p:nvSpPr>
        <p:spPr/>
        <p:txBody>
          <a:bodyPr>
            <a:normAutofit fontScale="90000"/>
          </a:bodyPr>
          <a:lstStyle/>
          <a:p>
            <a:r>
              <a:rPr lang="en-US" sz="4800" dirty="0"/>
              <a:t>Sales &amp; Use Tax Compliance Tools (cont.)</a:t>
            </a:r>
            <a:endParaRPr lang="en-US" dirty="0"/>
          </a:p>
        </p:txBody>
      </p:sp>
      <p:sp>
        <p:nvSpPr>
          <p:cNvPr id="3" name="Footer Placeholder 2">
            <a:extLst>
              <a:ext uri="{FF2B5EF4-FFF2-40B4-BE49-F238E27FC236}">
                <a16:creationId xmlns:a16="http://schemas.microsoft.com/office/drawing/2014/main" id="{76B86A49-9CE1-4295-B8A7-C68DAE66F273}"/>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261516F0-4AC0-41C8-BE9C-56083D97EFF3}"/>
              </a:ext>
            </a:extLst>
          </p:cNvPr>
          <p:cNvSpPr>
            <a:spLocks noGrp="1"/>
          </p:cNvSpPr>
          <p:nvPr>
            <p:ph type="sldNum" sz="quarter" idx="4"/>
          </p:nvPr>
        </p:nvSpPr>
        <p:spPr/>
        <p:txBody>
          <a:bodyPr/>
          <a:lstStyle/>
          <a:p>
            <a:fld id="{62BFC0F0-E31D-44BF-B017-233CDB2896A6}" type="slidenum">
              <a:rPr lang="en-US" smtClean="0"/>
              <a:pPr/>
              <a:t>42</a:t>
            </a:fld>
            <a:endParaRPr lang="en-US" dirty="0"/>
          </a:p>
        </p:txBody>
      </p:sp>
      <p:sp>
        <p:nvSpPr>
          <p:cNvPr id="5" name="Content Placeholder 4">
            <a:extLst>
              <a:ext uri="{FF2B5EF4-FFF2-40B4-BE49-F238E27FC236}">
                <a16:creationId xmlns:a16="http://schemas.microsoft.com/office/drawing/2014/main" id="{1F4361F0-F510-4571-82D3-B0268676A484}"/>
              </a:ext>
            </a:extLst>
          </p:cNvPr>
          <p:cNvSpPr>
            <a:spLocks noGrp="1"/>
          </p:cNvSpPr>
          <p:nvPr>
            <p:ph sz="quarter" idx="13"/>
          </p:nvPr>
        </p:nvSpPr>
        <p:spPr/>
        <p:txBody>
          <a:bodyPr/>
          <a:lstStyle/>
          <a:p>
            <a:r>
              <a:rPr lang="en-US" dirty="0"/>
              <a:t>Custom template risks:</a:t>
            </a:r>
          </a:p>
          <a:p>
            <a:pPr lvl="1"/>
            <a:r>
              <a:rPr lang="en-US" dirty="0"/>
              <a:t>Maintenance and updates for rate and form changes</a:t>
            </a:r>
          </a:p>
          <a:p>
            <a:pPr lvl="1"/>
            <a:r>
              <a:rPr lang="en-US" dirty="0"/>
              <a:t>Filing custom generated forms without obtaining state’s approval</a:t>
            </a:r>
          </a:p>
          <a:p>
            <a:pPr lvl="1"/>
            <a:r>
              <a:rPr lang="en-US" dirty="0"/>
              <a:t>Training new personnel</a:t>
            </a:r>
          </a:p>
          <a:p>
            <a:endParaRPr lang="en-US" dirty="0"/>
          </a:p>
        </p:txBody>
      </p:sp>
    </p:spTree>
    <p:extLst>
      <p:ext uri="{BB962C8B-B14F-4D97-AF65-F5344CB8AC3E}">
        <p14:creationId xmlns:p14="http://schemas.microsoft.com/office/powerpoint/2010/main" val="8332228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B8BB-C460-4362-B160-860ADACFECD1}"/>
              </a:ext>
            </a:extLst>
          </p:cNvPr>
          <p:cNvSpPr>
            <a:spLocks noGrp="1"/>
          </p:cNvSpPr>
          <p:nvPr>
            <p:ph type="title"/>
          </p:nvPr>
        </p:nvSpPr>
        <p:spPr/>
        <p:txBody>
          <a:bodyPr>
            <a:normAutofit fontScale="90000"/>
          </a:bodyPr>
          <a:lstStyle/>
          <a:p>
            <a:r>
              <a:rPr lang="en-US" sz="4800" dirty="0"/>
              <a:t>Sales &amp; Use Tax Compliance Tools (cont.)</a:t>
            </a:r>
            <a:endParaRPr lang="en-US" dirty="0"/>
          </a:p>
        </p:txBody>
      </p:sp>
      <p:sp>
        <p:nvSpPr>
          <p:cNvPr id="3" name="Footer Placeholder 2">
            <a:extLst>
              <a:ext uri="{FF2B5EF4-FFF2-40B4-BE49-F238E27FC236}">
                <a16:creationId xmlns:a16="http://schemas.microsoft.com/office/drawing/2014/main" id="{76B86A49-9CE1-4295-B8A7-C68DAE66F273}"/>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261516F0-4AC0-41C8-BE9C-56083D97EFF3}"/>
              </a:ext>
            </a:extLst>
          </p:cNvPr>
          <p:cNvSpPr>
            <a:spLocks noGrp="1"/>
          </p:cNvSpPr>
          <p:nvPr>
            <p:ph type="sldNum" sz="quarter" idx="4"/>
          </p:nvPr>
        </p:nvSpPr>
        <p:spPr/>
        <p:txBody>
          <a:bodyPr/>
          <a:lstStyle/>
          <a:p>
            <a:fld id="{62BFC0F0-E31D-44BF-B017-233CDB2896A6}" type="slidenum">
              <a:rPr lang="en-US" smtClean="0"/>
              <a:pPr/>
              <a:t>43</a:t>
            </a:fld>
            <a:endParaRPr lang="en-US" dirty="0"/>
          </a:p>
        </p:txBody>
      </p:sp>
      <p:sp>
        <p:nvSpPr>
          <p:cNvPr id="5" name="Content Placeholder 4">
            <a:extLst>
              <a:ext uri="{FF2B5EF4-FFF2-40B4-BE49-F238E27FC236}">
                <a16:creationId xmlns:a16="http://schemas.microsoft.com/office/drawing/2014/main" id="{1F4361F0-F510-4571-82D3-B0268676A484}"/>
              </a:ext>
            </a:extLst>
          </p:cNvPr>
          <p:cNvSpPr>
            <a:spLocks noGrp="1"/>
          </p:cNvSpPr>
          <p:nvPr>
            <p:ph sz="quarter" idx="13"/>
          </p:nvPr>
        </p:nvSpPr>
        <p:spPr>
          <a:xfrm>
            <a:off x="838200" y="1916079"/>
            <a:ext cx="10719062" cy="4088946"/>
          </a:xfrm>
        </p:spPr>
        <p:txBody>
          <a:bodyPr/>
          <a:lstStyle/>
          <a:p>
            <a:r>
              <a:rPr lang="en-US" dirty="0"/>
              <a:t>Forms packages</a:t>
            </a:r>
          </a:p>
          <a:p>
            <a:pPr lvl="1"/>
            <a:r>
              <a:rPr lang="en-US" dirty="0"/>
              <a:t>Blank forms more limited availability</a:t>
            </a:r>
          </a:p>
          <a:p>
            <a:pPr lvl="1"/>
            <a:r>
              <a:rPr lang="en-US" dirty="0"/>
              <a:t>Vendor provided forms packages</a:t>
            </a:r>
          </a:p>
          <a:p>
            <a:pPr lvl="1"/>
            <a:r>
              <a:rPr lang="en-US" dirty="0"/>
              <a:t>Sometimes State provided forms required</a:t>
            </a:r>
          </a:p>
          <a:p>
            <a:pPr lvl="1"/>
            <a:r>
              <a:rPr lang="en-US" dirty="0"/>
              <a:t>Some electronic forms allow entry but do not calculate</a:t>
            </a:r>
          </a:p>
          <a:p>
            <a:endParaRPr lang="en-US" dirty="0"/>
          </a:p>
        </p:txBody>
      </p:sp>
    </p:spTree>
    <p:extLst>
      <p:ext uri="{BB962C8B-B14F-4D97-AF65-F5344CB8AC3E}">
        <p14:creationId xmlns:p14="http://schemas.microsoft.com/office/powerpoint/2010/main" val="15625396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B8BB-C460-4362-B160-860ADACFECD1}"/>
              </a:ext>
            </a:extLst>
          </p:cNvPr>
          <p:cNvSpPr>
            <a:spLocks noGrp="1"/>
          </p:cNvSpPr>
          <p:nvPr>
            <p:ph type="title"/>
          </p:nvPr>
        </p:nvSpPr>
        <p:spPr/>
        <p:txBody>
          <a:bodyPr>
            <a:normAutofit fontScale="90000"/>
          </a:bodyPr>
          <a:lstStyle/>
          <a:p>
            <a:r>
              <a:rPr lang="en-US" sz="4800" dirty="0"/>
              <a:t>Sales &amp; Use Tax Compliance Tools (cont.)</a:t>
            </a:r>
            <a:endParaRPr lang="en-US" dirty="0"/>
          </a:p>
        </p:txBody>
      </p:sp>
      <p:sp>
        <p:nvSpPr>
          <p:cNvPr id="3" name="Footer Placeholder 2">
            <a:extLst>
              <a:ext uri="{FF2B5EF4-FFF2-40B4-BE49-F238E27FC236}">
                <a16:creationId xmlns:a16="http://schemas.microsoft.com/office/drawing/2014/main" id="{76B86A49-9CE1-4295-B8A7-C68DAE66F273}"/>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261516F0-4AC0-41C8-BE9C-56083D97EFF3}"/>
              </a:ext>
            </a:extLst>
          </p:cNvPr>
          <p:cNvSpPr>
            <a:spLocks noGrp="1"/>
          </p:cNvSpPr>
          <p:nvPr>
            <p:ph type="sldNum" sz="quarter" idx="4"/>
          </p:nvPr>
        </p:nvSpPr>
        <p:spPr/>
        <p:txBody>
          <a:bodyPr/>
          <a:lstStyle/>
          <a:p>
            <a:fld id="{62BFC0F0-E31D-44BF-B017-233CDB2896A6}" type="slidenum">
              <a:rPr lang="en-US" smtClean="0"/>
              <a:pPr/>
              <a:t>44</a:t>
            </a:fld>
            <a:endParaRPr lang="en-US" dirty="0"/>
          </a:p>
        </p:txBody>
      </p:sp>
      <p:sp>
        <p:nvSpPr>
          <p:cNvPr id="5" name="Content Placeholder 4">
            <a:extLst>
              <a:ext uri="{FF2B5EF4-FFF2-40B4-BE49-F238E27FC236}">
                <a16:creationId xmlns:a16="http://schemas.microsoft.com/office/drawing/2014/main" id="{1F4361F0-F510-4571-82D3-B0268676A484}"/>
              </a:ext>
            </a:extLst>
          </p:cNvPr>
          <p:cNvSpPr>
            <a:spLocks noGrp="1"/>
          </p:cNvSpPr>
          <p:nvPr>
            <p:ph sz="quarter" idx="13"/>
          </p:nvPr>
        </p:nvSpPr>
        <p:spPr/>
        <p:txBody>
          <a:bodyPr/>
          <a:lstStyle/>
          <a:p>
            <a:r>
              <a:rPr lang="en-US" dirty="0"/>
              <a:t>Calculating forms</a:t>
            </a:r>
          </a:p>
          <a:p>
            <a:pPr lvl="1"/>
            <a:r>
              <a:rPr lang="en-US" dirty="0"/>
              <a:t>Provides for entry of information with formula functionality</a:t>
            </a:r>
          </a:p>
          <a:p>
            <a:pPr lvl="1"/>
            <a:r>
              <a:rPr lang="en-US" dirty="0"/>
              <a:t>Calculating forms automatically determine amounts for dependent fields</a:t>
            </a:r>
          </a:p>
          <a:p>
            <a:pPr lvl="1"/>
            <a:r>
              <a:rPr lang="en-US" dirty="0"/>
              <a:t>State acceptance of forms </a:t>
            </a:r>
          </a:p>
          <a:p>
            <a:endParaRPr lang="en-US" dirty="0"/>
          </a:p>
        </p:txBody>
      </p:sp>
    </p:spTree>
    <p:extLst>
      <p:ext uri="{BB962C8B-B14F-4D97-AF65-F5344CB8AC3E}">
        <p14:creationId xmlns:p14="http://schemas.microsoft.com/office/powerpoint/2010/main" val="13442267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B8BB-C460-4362-B160-860ADACFECD1}"/>
              </a:ext>
            </a:extLst>
          </p:cNvPr>
          <p:cNvSpPr>
            <a:spLocks noGrp="1"/>
          </p:cNvSpPr>
          <p:nvPr>
            <p:ph type="title"/>
          </p:nvPr>
        </p:nvSpPr>
        <p:spPr/>
        <p:txBody>
          <a:bodyPr>
            <a:normAutofit fontScale="90000"/>
          </a:bodyPr>
          <a:lstStyle/>
          <a:p>
            <a:r>
              <a:rPr lang="en-US" sz="4800" dirty="0"/>
              <a:t>Sales &amp; Use Tax Compliance Tools (cont.)</a:t>
            </a:r>
            <a:endParaRPr lang="en-US" dirty="0"/>
          </a:p>
        </p:txBody>
      </p:sp>
      <p:sp>
        <p:nvSpPr>
          <p:cNvPr id="3" name="Footer Placeholder 2">
            <a:extLst>
              <a:ext uri="{FF2B5EF4-FFF2-40B4-BE49-F238E27FC236}">
                <a16:creationId xmlns:a16="http://schemas.microsoft.com/office/drawing/2014/main" id="{76B86A49-9CE1-4295-B8A7-C68DAE66F273}"/>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261516F0-4AC0-41C8-BE9C-56083D97EFF3}"/>
              </a:ext>
            </a:extLst>
          </p:cNvPr>
          <p:cNvSpPr>
            <a:spLocks noGrp="1"/>
          </p:cNvSpPr>
          <p:nvPr>
            <p:ph type="sldNum" sz="quarter" idx="4"/>
          </p:nvPr>
        </p:nvSpPr>
        <p:spPr/>
        <p:txBody>
          <a:bodyPr/>
          <a:lstStyle/>
          <a:p>
            <a:fld id="{62BFC0F0-E31D-44BF-B017-233CDB2896A6}" type="slidenum">
              <a:rPr lang="en-US" smtClean="0"/>
              <a:pPr/>
              <a:t>45</a:t>
            </a:fld>
            <a:endParaRPr lang="en-US" dirty="0"/>
          </a:p>
        </p:txBody>
      </p:sp>
      <p:sp>
        <p:nvSpPr>
          <p:cNvPr id="5" name="Content Placeholder 4">
            <a:extLst>
              <a:ext uri="{FF2B5EF4-FFF2-40B4-BE49-F238E27FC236}">
                <a16:creationId xmlns:a16="http://schemas.microsoft.com/office/drawing/2014/main" id="{1F4361F0-F510-4571-82D3-B0268676A484}"/>
              </a:ext>
            </a:extLst>
          </p:cNvPr>
          <p:cNvSpPr>
            <a:spLocks noGrp="1"/>
          </p:cNvSpPr>
          <p:nvPr>
            <p:ph sz="quarter" idx="13"/>
          </p:nvPr>
        </p:nvSpPr>
        <p:spPr/>
        <p:txBody>
          <a:bodyPr>
            <a:normAutofit/>
          </a:bodyPr>
          <a:lstStyle/>
          <a:p>
            <a:r>
              <a:rPr lang="en-US" dirty="0"/>
              <a:t>Interactive download forms</a:t>
            </a:r>
          </a:p>
          <a:p>
            <a:pPr lvl="1"/>
            <a:r>
              <a:rPr lang="en-US" dirty="0"/>
              <a:t>Capable of importing data from calculation systems</a:t>
            </a:r>
          </a:p>
          <a:p>
            <a:pPr lvl="1"/>
            <a:r>
              <a:rPr lang="en-US" dirty="0"/>
              <a:t>Vendors provide interface from calculation system to returns file</a:t>
            </a:r>
          </a:p>
          <a:p>
            <a:pPr lvl="1"/>
            <a:r>
              <a:rPr lang="en-US" dirty="0"/>
              <a:t>Packages generally include forms for all states</a:t>
            </a:r>
          </a:p>
          <a:p>
            <a:pPr lvl="1"/>
            <a:r>
              <a:rPr lang="en-US" dirty="0"/>
              <a:t>Capable of creating bar codes and other taxpayer identification</a:t>
            </a:r>
          </a:p>
          <a:p>
            <a:pPr lvl="1"/>
            <a:r>
              <a:rPr lang="en-US" dirty="0"/>
              <a:t>Many packages allow an import of third-party tax data </a:t>
            </a:r>
          </a:p>
          <a:p>
            <a:endParaRPr lang="en-US" dirty="0"/>
          </a:p>
        </p:txBody>
      </p:sp>
    </p:spTree>
    <p:extLst>
      <p:ext uri="{BB962C8B-B14F-4D97-AF65-F5344CB8AC3E}">
        <p14:creationId xmlns:p14="http://schemas.microsoft.com/office/powerpoint/2010/main" val="36499228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B8BB-C460-4362-B160-860ADACFECD1}"/>
              </a:ext>
            </a:extLst>
          </p:cNvPr>
          <p:cNvSpPr>
            <a:spLocks noGrp="1"/>
          </p:cNvSpPr>
          <p:nvPr>
            <p:ph type="title"/>
          </p:nvPr>
        </p:nvSpPr>
        <p:spPr/>
        <p:txBody>
          <a:bodyPr>
            <a:normAutofit fontScale="90000"/>
          </a:bodyPr>
          <a:lstStyle/>
          <a:p>
            <a:r>
              <a:rPr lang="en-US" sz="4800" dirty="0"/>
              <a:t>Exemption Certificate Management Tools</a:t>
            </a:r>
            <a:endParaRPr lang="en-US" dirty="0"/>
          </a:p>
        </p:txBody>
      </p:sp>
      <p:sp>
        <p:nvSpPr>
          <p:cNvPr id="3" name="Footer Placeholder 2">
            <a:extLst>
              <a:ext uri="{FF2B5EF4-FFF2-40B4-BE49-F238E27FC236}">
                <a16:creationId xmlns:a16="http://schemas.microsoft.com/office/drawing/2014/main" id="{76B86A49-9CE1-4295-B8A7-C68DAE66F273}"/>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261516F0-4AC0-41C8-BE9C-56083D97EFF3}"/>
              </a:ext>
            </a:extLst>
          </p:cNvPr>
          <p:cNvSpPr>
            <a:spLocks noGrp="1"/>
          </p:cNvSpPr>
          <p:nvPr>
            <p:ph type="sldNum" sz="quarter" idx="4"/>
          </p:nvPr>
        </p:nvSpPr>
        <p:spPr/>
        <p:txBody>
          <a:bodyPr/>
          <a:lstStyle/>
          <a:p>
            <a:fld id="{62BFC0F0-E31D-44BF-B017-233CDB2896A6}" type="slidenum">
              <a:rPr lang="en-US" smtClean="0"/>
              <a:pPr/>
              <a:t>46</a:t>
            </a:fld>
            <a:endParaRPr lang="en-US" dirty="0"/>
          </a:p>
        </p:txBody>
      </p:sp>
      <p:sp>
        <p:nvSpPr>
          <p:cNvPr id="5" name="Content Placeholder 4">
            <a:extLst>
              <a:ext uri="{FF2B5EF4-FFF2-40B4-BE49-F238E27FC236}">
                <a16:creationId xmlns:a16="http://schemas.microsoft.com/office/drawing/2014/main" id="{1F4361F0-F510-4571-82D3-B0268676A484}"/>
              </a:ext>
            </a:extLst>
          </p:cNvPr>
          <p:cNvSpPr>
            <a:spLocks noGrp="1"/>
          </p:cNvSpPr>
          <p:nvPr>
            <p:ph sz="quarter" idx="13"/>
          </p:nvPr>
        </p:nvSpPr>
        <p:spPr/>
        <p:txBody>
          <a:bodyPr>
            <a:normAutofit/>
          </a:bodyPr>
          <a:lstStyle/>
          <a:p>
            <a:r>
              <a:rPr lang="en-US" dirty="0"/>
              <a:t>Forms packages</a:t>
            </a:r>
          </a:p>
          <a:p>
            <a:pPr lvl="1"/>
            <a:r>
              <a:rPr lang="en-US" dirty="0"/>
              <a:t>Blank exemption certificate forms obtainable from a number of sources</a:t>
            </a:r>
          </a:p>
          <a:p>
            <a:pPr lvl="1"/>
            <a:r>
              <a:rPr lang="en-US" dirty="0"/>
              <a:t>Available from states websites or other sources</a:t>
            </a:r>
          </a:p>
          <a:p>
            <a:pPr lvl="1"/>
            <a:r>
              <a:rPr lang="en-US" dirty="0"/>
              <a:t>Multi-jurisdictional or state specific forms depending on state</a:t>
            </a:r>
          </a:p>
          <a:p>
            <a:pPr lvl="1"/>
            <a:r>
              <a:rPr lang="en-US" dirty="0"/>
              <a:t>Electronic forms packages provide entry capability</a:t>
            </a:r>
          </a:p>
          <a:p>
            <a:endParaRPr lang="en-US" dirty="0"/>
          </a:p>
        </p:txBody>
      </p:sp>
    </p:spTree>
    <p:extLst>
      <p:ext uri="{BB962C8B-B14F-4D97-AF65-F5344CB8AC3E}">
        <p14:creationId xmlns:p14="http://schemas.microsoft.com/office/powerpoint/2010/main" val="17151382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B8BB-C460-4362-B160-860ADACFECD1}"/>
              </a:ext>
            </a:extLst>
          </p:cNvPr>
          <p:cNvSpPr>
            <a:spLocks noGrp="1"/>
          </p:cNvSpPr>
          <p:nvPr>
            <p:ph type="title"/>
          </p:nvPr>
        </p:nvSpPr>
        <p:spPr/>
        <p:txBody>
          <a:bodyPr>
            <a:normAutofit fontScale="90000"/>
          </a:bodyPr>
          <a:lstStyle/>
          <a:p>
            <a:r>
              <a:rPr lang="en-US" sz="4800" dirty="0"/>
              <a:t>Exemption Certificate Management Tools (cont.)</a:t>
            </a:r>
            <a:endParaRPr lang="en-US" dirty="0"/>
          </a:p>
        </p:txBody>
      </p:sp>
      <p:sp>
        <p:nvSpPr>
          <p:cNvPr id="3" name="Footer Placeholder 2">
            <a:extLst>
              <a:ext uri="{FF2B5EF4-FFF2-40B4-BE49-F238E27FC236}">
                <a16:creationId xmlns:a16="http://schemas.microsoft.com/office/drawing/2014/main" id="{76B86A49-9CE1-4295-B8A7-C68DAE66F273}"/>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261516F0-4AC0-41C8-BE9C-56083D97EFF3}"/>
              </a:ext>
            </a:extLst>
          </p:cNvPr>
          <p:cNvSpPr>
            <a:spLocks noGrp="1"/>
          </p:cNvSpPr>
          <p:nvPr>
            <p:ph type="sldNum" sz="quarter" idx="4"/>
          </p:nvPr>
        </p:nvSpPr>
        <p:spPr/>
        <p:txBody>
          <a:bodyPr/>
          <a:lstStyle/>
          <a:p>
            <a:fld id="{62BFC0F0-E31D-44BF-B017-233CDB2896A6}" type="slidenum">
              <a:rPr lang="en-US" smtClean="0"/>
              <a:pPr/>
              <a:t>47</a:t>
            </a:fld>
            <a:endParaRPr lang="en-US" dirty="0"/>
          </a:p>
        </p:txBody>
      </p:sp>
      <p:sp>
        <p:nvSpPr>
          <p:cNvPr id="5" name="Content Placeholder 4">
            <a:extLst>
              <a:ext uri="{FF2B5EF4-FFF2-40B4-BE49-F238E27FC236}">
                <a16:creationId xmlns:a16="http://schemas.microsoft.com/office/drawing/2014/main" id="{1F4361F0-F510-4571-82D3-B0268676A484}"/>
              </a:ext>
            </a:extLst>
          </p:cNvPr>
          <p:cNvSpPr>
            <a:spLocks noGrp="1"/>
          </p:cNvSpPr>
          <p:nvPr>
            <p:ph sz="quarter" idx="13"/>
          </p:nvPr>
        </p:nvSpPr>
        <p:spPr>
          <a:xfrm>
            <a:off x="838200" y="1916079"/>
            <a:ext cx="7461738" cy="4088946"/>
          </a:xfrm>
        </p:spPr>
        <p:txBody>
          <a:bodyPr/>
          <a:lstStyle/>
          <a:p>
            <a:r>
              <a:rPr lang="en-US" dirty="0"/>
              <a:t>Validation packages</a:t>
            </a:r>
          </a:p>
          <a:p>
            <a:pPr lvl="1"/>
            <a:r>
              <a:rPr lang="en-US" dirty="0"/>
              <a:t>Scanning and “validation” capability</a:t>
            </a:r>
          </a:p>
          <a:p>
            <a:pPr lvl="1"/>
            <a:r>
              <a:rPr lang="en-US" dirty="0"/>
              <a:t>Information uploaded from scanned document</a:t>
            </a:r>
          </a:p>
          <a:p>
            <a:pPr lvl="1"/>
            <a:r>
              <a:rPr lang="en-US" dirty="0"/>
              <a:t>Significant reporting functionality</a:t>
            </a:r>
          </a:p>
          <a:p>
            <a:pPr lvl="1"/>
            <a:r>
              <a:rPr lang="en-US" dirty="0"/>
              <a:t>Interface to tax calculation packages</a:t>
            </a:r>
          </a:p>
          <a:p>
            <a:pPr lvl="1"/>
            <a:r>
              <a:rPr lang="en-US" dirty="0"/>
              <a:t>Data will need to be interfaced either through an interface or by an additional manual entry process</a:t>
            </a:r>
          </a:p>
          <a:p>
            <a:endParaRPr lang="en-US" dirty="0"/>
          </a:p>
        </p:txBody>
      </p:sp>
      <p:pic>
        <p:nvPicPr>
          <p:cNvPr id="6" name="Picture 4" descr="Stamp, Rubber Stamp, Stamped, Ink">
            <a:extLst>
              <a:ext uri="{FF2B5EF4-FFF2-40B4-BE49-F238E27FC236}">
                <a16:creationId xmlns:a16="http://schemas.microsoft.com/office/drawing/2014/main" id="{8EAC1B16-6686-4828-82D7-5FE3BCE543C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221" r="23846"/>
          <a:stretch/>
        </p:blipFill>
        <p:spPr bwMode="auto">
          <a:xfrm>
            <a:off x="8463776" y="1809750"/>
            <a:ext cx="3276950" cy="4127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61005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B8BB-C460-4362-B160-860ADACFECD1}"/>
              </a:ext>
            </a:extLst>
          </p:cNvPr>
          <p:cNvSpPr>
            <a:spLocks noGrp="1"/>
          </p:cNvSpPr>
          <p:nvPr>
            <p:ph type="title"/>
          </p:nvPr>
        </p:nvSpPr>
        <p:spPr/>
        <p:txBody>
          <a:bodyPr>
            <a:normAutofit fontScale="90000"/>
          </a:bodyPr>
          <a:lstStyle/>
          <a:p>
            <a:r>
              <a:rPr lang="en-US" sz="4800" dirty="0"/>
              <a:t>Exemption Certificate Management Tools (cont.)</a:t>
            </a:r>
            <a:endParaRPr lang="en-US" dirty="0"/>
          </a:p>
        </p:txBody>
      </p:sp>
      <p:sp>
        <p:nvSpPr>
          <p:cNvPr id="3" name="Footer Placeholder 2">
            <a:extLst>
              <a:ext uri="{FF2B5EF4-FFF2-40B4-BE49-F238E27FC236}">
                <a16:creationId xmlns:a16="http://schemas.microsoft.com/office/drawing/2014/main" id="{76B86A49-9CE1-4295-B8A7-C68DAE66F273}"/>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261516F0-4AC0-41C8-BE9C-56083D97EFF3}"/>
              </a:ext>
            </a:extLst>
          </p:cNvPr>
          <p:cNvSpPr>
            <a:spLocks noGrp="1"/>
          </p:cNvSpPr>
          <p:nvPr>
            <p:ph type="sldNum" sz="quarter" idx="4"/>
          </p:nvPr>
        </p:nvSpPr>
        <p:spPr/>
        <p:txBody>
          <a:bodyPr/>
          <a:lstStyle/>
          <a:p>
            <a:fld id="{62BFC0F0-E31D-44BF-B017-233CDB2896A6}" type="slidenum">
              <a:rPr lang="en-US" smtClean="0"/>
              <a:pPr/>
              <a:t>48</a:t>
            </a:fld>
            <a:endParaRPr lang="en-US" dirty="0"/>
          </a:p>
        </p:txBody>
      </p:sp>
      <p:sp>
        <p:nvSpPr>
          <p:cNvPr id="5" name="Content Placeholder 4">
            <a:extLst>
              <a:ext uri="{FF2B5EF4-FFF2-40B4-BE49-F238E27FC236}">
                <a16:creationId xmlns:a16="http://schemas.microsoft.com/office/drawing/2014/main" id="{1F4361F0-F510-4571-82D3-B0268676A484}"/>
              </a:ext>
            </a:extLst>
          </p:cNvPr>
          <p:cNvSpPr>
            <a:spLocks noGrp="1"/>
          </p:cNvSpPr>
          <p:nvPr>
            <p:ph sz="quarter" idx="13"/>
          </p:nvPr>
        </p:nvSpPr>
        <p:spPr/>
        <p:txBody>
          <a:bodyPr/>
          <a:lstStyle/>
          <a:p>
            <a:r>
              <a:rPr lang="en-US" dirty="0"/>
              <a:t>Calculation system interactive packages</a:t>
            </a:r>
          </a:p>
          <a:p>
            <a:pPr lvl="1"/>
            <a:r>
              <a:rPr lang="en-US" dirty="0"/>
              <a:t>Most tax calculation packages include exemption certificate entry capability</a:t>
            </a:r>
          </a:p>
          <a:p>
            <a:pPr lvl="1"/>
            <a:r>
              <a:rPr lang="en-US" dirty="0"/>
              <a:t>Ability to cross reference to a scanned certificate</a:t>
            </a:r>
          </a:p>
          <a:p>
            <a:pPr lvl="1"/>
            <a:r>
              <a:rPr lang="en-US" dirty="0"/>
              <a:t>Limited reporting capabilities</a:t>
            </a:r>
          </a:p>
          <a:p>
            <a:pPr lvl="1"/>
            <a:r>
              <a:rPr lang="en-US" dirty="0"/>
              <a:t>Many of the calculation systems have validation packages as an additional product offering </a:t>
            </a:r>
          </a:p>
          <a:p>
            <a:endParaRPr lang="en-US" dirty="0"/>
          </a:p>
        </p:txBody>
      </p:sp>
    </p:spTree>
    <p:extLst>
      <p:ext uri="{BB962C8B-B14F-4D97-AF65-F5344CB8AC3E}">
        <p14:creationId xmlns:p14="http://schemas.microsoft.com/office/powerpoint/2010/main" val="39825088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B8BB-C460-4362-B160-860ADACFECD1}"/>
              </a:ext>
            </a:extLst>
          </p:cNvPr>
          <p:cNvSpPr>
            <a:spLocks noGrp="1"/>
          </p:cNvSpPr>
          <p:nvPr>
            <p:ph type="title"/>
          </p:nvPr>
        </p:nvSpPr>
        <p:spPr/>
        <p:txBody>
          <a:bodyPr>
            <a:normAutofit fontScale="90000"/>
          </a:bodyPr>
          <a:lstStyle/>
          <a:p>
            <a:r>
              <a:rPr lang="en-US" sz="4800" dirty="0"/>
              <a:t>Exemption Certificate Management Tools (cont.)</a:t>
            </a:r>
            <a:endParaRPr lang="en-US" dirty="0"/>
          </a:p>
        </p:txBody>
      </p:sp>
      <p:sp>
        <p:nvSpPr>
          <p:cNvPr id="3" name="Footer Placeholder 2">
            <a:extLst>
              <a:ext uri="{FF2B5EF4-FFF2-40B4-BE49-F238E27FC236}">
                <a16:creationId xmlns:a16="http://schemas.microsoft.com/office/drawing/2014/main" id="{76B86A49-9CE1-4295-B8A7-C68DAE66F273}"/>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261516F0-4AC0-41C8-BE9C-56083D97EFF3}"/>
              </a:ext>
            </a:extLst>
          </p:cNvPr>
          <p:cNvSpPr>
            <a:spLocks noGrp="1"/>
          </p:cNvSpPr>
          <p:nvPr>
            <p:ph type="sldNum" sz="quarter" idx="4"/>
          </p:nvPr>
        </p:nvSpPr>
        <p:spPr/>
        <p:txBody>
          <a:bodyPr/>
          <a:lstStyle/>
          <a:p>
            <a:fld id="{62BFC0F0-E31D-44BF-B017-233CDB2896A6}" type="slidenum">
              <a:rPr lang="en-US" smtClean="0"/>
              <a:pPr/>
              <a:t>49</a:t>
            </a:fld>
            <a:endParaRPr lang="en-US" dirty="0"/>
          </a:p>
        </p:txBody>
      </p:sp>
      <p:sp>
        <p:nvSpPr>
          <p:cNvPr id="5" name="Content Placeholder 4">
            <a:extLst>
              <a:ext uri="{FF2B5EF4-FFF2-40B4-BE49-F238E27FC236}">
                <a16:creationId xmlns:a16="http://schemas.microsoft.com/office/drawing/2014/main" id="{1F4361F0-F510-4571-82D3-B0268676A484}"/>
              </a:ext>
            </a:extLst>
          </p:cNvPr>
          <p:cNvSpPr>
            <a:spLocks noGrp="1"/>
          </p:cNvSpPr>
          <p:nvPr>
            <p:ph sz="quarter" idx="13"/>
          </p:nvPr>
        </p:nvSpPr>
        <p:spPr>
          <a:xfrm>
            <a:off x="838200" y="1916079"/>
            <a:ext cx="7543800" cy="4088946"/>
          </a:xfrm>
        </p:spPr>
        <p:txBody>
          <a:bodyPr>
            <a:normAutofit/>
          </a:bodyPr>
          <a:lstStyle/>
          <a:p>
            <a:r>
              <a:rPr lang="en-US" dirty="0"/>
              <a:t>Hosted and Service Solutions</a:t>
            </a:r>
          </a:p>
          <a:p>
            <a:pPr lvl="1"/>
            <a:r>
              <a:rPr lang="en-US" dirty="0"/>
              <a:t>Some providers offer a service component where they will manage the request, renewal and approval processes</a:t>
            </a:r>
          </a:p>
          <a:p>
            <a:pPr lvl="1"/>
            <a:r>
              <a:rPr lang="en-US" dirty="0"/>
              <a:t>Application is usually hosted and maintained on the provider’s servers</a:t>
            </a:r>
          </a:p>
          <a:p>
            <a:pPr lvl="1"/>
            <a:r>
              <a:rPr lang="en-US" dirty="0"/>
              <a:t>Customer accesses the software remotely</a:t>
            </a:r>
          </a:p>
          <a:p>
            <a:pPr lvl="1"/>
            <a:r>
              <a:rPr lang="en-US" dirty="0"/>
              <a:t>Application can be accessed from any location with network access</a:t>
            </a:r>
          </a:p>
          <a:p>
            <a:endParaRPr lang="en-US" dirty="0"/>
          </a:p>
        </p:txBody>
      </p:sp>
      <p:pic>
        <p:nvPicPr>
          <p:cNvPr id="6" name="Picture 2" descr="Sever, Digitization, Mainframe Computer">
            <a:extLst>
              <a:ext uri="{FF2B5EF4-FFF2-40B4-BE49-F238E27FC236}">
                <a16:creationId xmlns:a16="http://schemas.microsoft.com/office/drawing/2014/main" id="{C556B269-0677-47AA-A715-9D01E715EAC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119" r="23407"/>
          <a:stretch/>
        </p:blipFill>
        <p:spPr bwMode="auto">
          <a:xfrm>
            <a:off x="8530683" y="1809750"/>
            <a:ext cx="3201679" cy="4127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7607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4724A-4BFA-4990-A530-158920B9CE49}"/>
              </a:ext>
            </a:extLst>
          </p:cNvPr>
          <p:cNvSpPr>
            <a:spLocks noGrp="1"/>
          </p:cNvSpPr>
          <p:nvPr>
            <p:ph type="title"/>
          </p:nvPr>
        </p:nvSpPr>
        <p:spPr/>
        <p:txBody>
          <a:bodyPr/>
          <a:lstStyle/>
          <a:p>
            <a:r>
              <a:rPr lang="en-US" dirty="0"/>
              <a:t>Do You Need a System? </a:t>
            </a:r>
          </a:p>
        </p:txBody>
      </p:sp>
      <p:sp>
        <p:nvSpPr>
          <p:cNvPr id="3" name="Footer Placeholder 2">
            <a:extLst>
              <a:ext uri="{FF2B5EF4-FFF2-40B4-BE49-F238E27FC236}">
                <a16:creationId xmlns:a16="http://schemas.microsoft.com/office/drawing/2014/main" id="{C476B708-6B39-498F-AFA1-D1809C502BB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7AB668CE-9F76-4CE1-AFC7-7C980D27B59E}"/>
              </a:ext>
            </a:extLst>
          </p:cNvPr>
          <p:cNvSpPr>
            <a:spLocks noGrp="1"/>
          </p:cNvSpPr>
          <p:nvPr>
            <p:ph type="sldNum" sz="quarter" idx="4"/>
          </p:nvPr>
        </p:nvSpPr>
        <p:spPr/>
        <p:txBody>
          <a:bodyPr/>
          <a:lstStyle/>
          <a:p>
            <a:fld id="{62BFC0F0-E31D-44BF-B017-233CDB2896A6}" type="slidenum">
              <a:rPr lang="en-US" smtClean="0"/>
              <a:pPr/>
              <a:t>5</a:t>
            </a:fld>
            <a:endParaRPr lang="en-US" dirty="0"/>
          </a:p>
        </p:txBody>
      </p:sp>
      <p:sp>
        <p:nvSpPr>
          <p:cNvPr id="5" name="Content Placeholder 4">
            <a:extLst>
              <a:ext uri="{FF2B5EF4-FFF2-40B4-BE49-F238E27FC236}">
                <a16:creationId xmlns:a16="http://schemas.microsoft.com/office/drawing/2014/main" id="{16FE2014-662B-44C8-B20A-617B7ED0926A}"/>
              </a:ext>
            </a:extLst>
          </p:cNvPr>
          <p:cNvSpPr>
            <a:spLocks noGrp="1"/>
          </p:cNvSpPr>
          <p:nvPr>
            <p:ph sz="quarter" idx="13"/>
          </p:nvPr>
        </p:nvSpPr>
        <p:spPr/>
        <p:txBody>
          <a:bodyPr>
            <a:normAutofit/>
          </a:bodyPr>
          <a:lstStyle/>
          <a:p>
            <a:r>
              <a:rPr lang="en-US" dirty="0"/>
              <a:t>If you make 100% of your sales through a marketplace facilitator (e.g. Amazon), then you probably don’t need a tax calculation system and you may not need compliance at all.</a:t>
            </a:r>
          </a:p>
          <a:p>
            <a:r>
              <a:rPr lang="en-US" dirty="0"/>
              <a:t>If you are using a website platform like Shopify that can’t integrate to a tax engine, you don’t need a tax engine. However, you probably do need a compliance solution.</a:t>
            </a:r>
          </a:p>
          <a:p>
            <a:r>
              <a:rPr lang="en-US" dirty="0"/>
              <a:t>If all your sales are exempt, you may not need a tax engine, but you’ll likely need an exemption certificate solution. </a:t>
            </a:r>
          </a:p>
        </p:txBody>
      </p:sp>
    </p:spTree>
    <p:extLst>
      <p:ext uri="{BB962C8B-B14F-4D97-AF65-F5344CB8AC3E}">
        <p14:creationId xmlns:p14="http://schemas.microsoft.com/office/powerpoint/2010/main" val="22172933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B8BB-C460-4362-B160-860ADACFECD1}"/>
              </a:ext>
            </a:extLst>
          </p:cNvPr>
          <p:cNvSpPr>
            <a:spLocks noGrp="1"/>
          </p:cNvSpPr>
          <p:nvPr>
            <p:ph type="title"/>
          </p:nvPr>
        </p:nvSpPr>
        <p:spPr/>
        <p:txBody>
          <a:bodyPr/>
          <a:lstStyle/>
          <a:p>
            <a:r>
              <a:rPr lang="en-US" sz="4800" dirty="0"/>
              <a:t>Reporting Tools</a:t>
            </a:r>
            <a:endParaRPr lang="en-US" dirty="0"/>
          </a:p>
        </p:txBody>
      </p:sp>
      <p:sp>
        <p:nvSpPr>
          <p:cNvPr id="3" name="Footer Placeholder 2">
            <a:extLst>
              <a:ext uri="{FF2B5EF4-FFF2-40B4-BE49-F238E27FC236}">
                <a16:creationId xmlns:a16="http://schemas.microsoft.com/office/drawing/2014/main" id="{76B86A49-9CE1-4295-B8A7-C68DAE66F273}"/>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261516F0-4AC0-41C8-BE9C-56083D97EFF3}"/>
              </a:ext>
            </a:extLst>
          </p:cNvPr>
          <p:cNvSpPr>
            <a:spLocks noGrp="1"/>
          </p:cNvSpPr>
          <p:nvPr>
            <p:ph type="sldNum" sz="quarter" idx="4"/>
          </p:nvPr>
        </p:nvSpPr>
        <p:spPr/>
        <p:txBody>
          <a:bodyPr/>
          <a:lstStyle/>
          <a:p>
            <a:fld id="{62BFC0F0-E31D-44BF-B017-233CDB2896A6}" type="slidenum">
              <a:rPr lang="en-US" smtClean="0"/>
              <a:pPr/>
              <a:t>50</a:t>
            </a:fld>
            <a:endParaRPr lang="en-US" dirty="0"/>
          </a:p>
        </p:txBody>
      </p:sp>
      <p:sp>
        <p:nvSpPr>
          <p:cNvPr id="5" name="Content Placeholder 4">
            <a:extLst>
              <a:ext uri="{FF2B5EF4-FFF2-40B4-BE49-F238E27FC236}">
                <a16:creationId xmlns:a16="http://schemas.microsoft.com/office/drawing/2014/main" id="{1F4361F0-F510-4571-82D3-B0268676A484}"/>
              </a:ext>
            </a:extLst>
          </p:cNvPr>
          <p:cNvSpPr>
            <a:spLocks noGrp="1"/>
          </p:cNvSpPr>
          <p:nvPr>
            <p:ph sz="quarter" idx="13"/>
          </p:nvPr>
        </p:nvSpPr>
        <p:spPr/>
        <p:txBody>
          <a:bodyPr/>
          <a:lstStyle/>
          <a:p>
            <a:r>
              <a:rPr lang="en-US" dirty="0"/>
              <a:t>Most companies have some sort of reporting tool available that they use to create financial reports</a:t>
            </a:r>
          </a:p>
          <a:p>
            <a:r>
              <a:rPr lang="en-US" dirty="0"/>
              <a:t>The major tax calculation systems now offer more sophisticated reporting tools </a:t>
            </a:r>
          </a:p>
          <a:p>
            <a:r>
              <a:rPr lang="en-US" dirty="0"/>
              <a:t>The major tax calculation systems have also separated their database into two pieces, the production (live) transaction database and then a separate reporting database</a:t>
            </a:r>
          </a:p>
          <a:p>
            <a:endParaRPr lang="en-US" dirty="0"/>
          </a:p>
        </p:txBody>
      </p:sp>
    </p:spTree>
    <p:extLst>
      <p:ext uri="{BB962C8B-B14F-4D97-AF65-F5344CB8AC3E}">
        <p14:creationId xmlns:p14="http://schemas.microsoft.com/office/powerpoint/2010/main" val="18925426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B8BB-C460-4362-B160-860ADACFECD1}"/>
              </a:ext>
            </a:extLst>
          </p:cNvPr>
          <p:cNvSpPr>
            <a:spLocks noGrp="1"/>
          </p:cNvSpPr>
          <p:nvPr>
            <p:ph type="title"/>
          </p:nvPr>
        </p:nvSpPr>
        <p:spPr/>
        <p:txBody>
          <a:bodyPr/>
          <a:lstStyle/>
          <a:p>
            <a:r>
              <a:rPr lang="en-US" sz="4800" dirty="0"/>
              <a:t>Data Management Tools</a:t>
            </a:r>
            <a:endParaRPr lang="en-US" dirty="0"/>
          </a:p>
        </p:txBody>
      </p:sp>
      <p:sp>
        <p:nvSpPr>
          <p:cNvPr id="3" name="Footer Placeholder 2">
            <a:extLst>
              <a:ext uri="{FF2B5EF4-FFF2-40B4-BE49-F238E27FC236}">
                <a16:creationId xmlns:a16="http://schemas.microsoft.com/office/drawing/2014/main" id="{76B86A49-9CE1-4295-B8A7-C68DAE66F273}"/>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261516F0-4AC0-41C8-BE9C-56083D97EFF3}"/>
              </a:ext>
            </a:extLst>
          </p:cNvPr>
          <p:cNvSpPr>
            <a:spLocks noGrp="1"/>
          </p:cNvSpPr>
          <p:nvPr>
            <p:ph type="sldNum" sz="quarter" idx="4"/>
          </p:nvPr>
        </p:nvSpPr>
        <p:spPr/>
        <p:txBody>
          <a:bodyPr/>
          <a:lstStyle/>
          <a:p>
            <a:fld id="{62BFC0F0-E31D-44BF-B017-233CDB2896A6}" type="slidenum">
              <a:rPr lang="en-US" smtClean="0"/>
              <a:pPr/>
              <a:t>51</a:t>
            </a:fld>
            <a:endParaRPr lang="en-US" dirty="0"/>
          </a:p>
        </p:txBody>
      </p:sp>
      <p:sp>
        <p:nvSpPr>
          <p:cNvPr id="5" name="Content Placeholder 4">
            <a:extLst>
              <a:ext uri="{FF2B5EF4-FFF2-40B4-BE49-F238E27FC236}">
                <a16:creationId xmlns:a16="http://schemas.microsoft.com/office/drawing/2014/main" id="{1F4361F0-F510-4571-82D3-B0268676A484}"/>
              </a:ext>
            </a:extLst>
          </p:cNvPr>
          <p:cNvSpPr>
            <a:spLocks noGrp="1"/>
          </p:cNvSpPr>
          <p:nvPr>
            <p:ph sz="quarter" idx="13"/>
          </p:nvPr>
        </p:nvSpPr>
        <p:spPr/>
        <p:txBody>
          <a:bodyPr/>
          <a:lstStyle/>
          <a:p>
            <a:r>
              <a:rPr lang="en-US" dirty="0"/>
              <a:t>Data Warehouse applications </a:t>
            </a:r>
          </a:p>
          <a:p>
            <a:pPr lvl="1"/>
            <a:r>
              <a:rPr lang="en-US" dirty="0"/>
              <a:t>Appropriate information in financial data warehouse for sales tax?</a:t>
            </a:r>
          </a:p>
          <a:p>
            <a:pPr lvl="1"/>
            <a:r>
              <a:rPr lang="en-US" dirty="0"/>
              <a:t>Ensure sufficient level of detail of data is migrated into the data warehouse </a:t>
            </a:r>
          </a:p>
          <a:p>
            <a:endParaRPr lang="en-US" dirty="0"/>
          </a:p>
        </p:txBody>
      </p:sp>
    </p:spTree>
    <p:extLst>
      <p:ext uri="{BB962C8B-B14F-4D97-AF65-F5344CB8AC3E}">
        <p14:creationId xmlns:p14="http://schemas.microsoft.com/office/powerpoint/2010/main" val="14877402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B8BB-C460-4362-B160-860ADACFECD1}"/>
              </a:ext>
            </a:extLst>
          </p:cNvPr>
          <p:cNvSpPr>
            <a:spLocks noGrp="1"/>
          </p:cNvSpPr>
          <p:nvPr>
            <p:ph type="title"/>
          </p:nvPr>
        </p:nvSpPr>
        <p:spPr/>
        <p:txBody>
          <a:bodyPr/>
          <a:lstStyle/>
          <a:p>
            <a:r>
              <a:rPr lang="en-US" sz="4800" dirty="0"/>
              <a:t>Data Management Tools (cont.)</a:t>
            </a:r>
            <a:endParaRPr lang="en-US" dirty="0"/>
          </a:p>
        </p:txBody>
      </p:sp>
      <p:sp>
        <p:nvSpPr>
          <p:cNvPr id="3" name="Footer Placeholder 2">
            <a:extLst>
              <a:ext uri="{FF2B5EF4-FFF2-40B4-BE49-F238E27FC236}">
                <a16:creationId xmlns:a16="http://schemas.microsoft.com/office/drawing/2014/main" id="{76B86A49-9CE1-4295-B8A7-C68DAE66F273}"/>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261516F0-4AC0-41C8-BE9C-56083D97EFF3}"/>
              </a:ext>
            </a:extLst>
          </p:cNvPr>
          <p:cNvSpPr>
            <a:spLocks noGrp="1"/>
          </p:cNvSpPr>
          <p:nvPr>
            <p:ph type="sldNum" sz="quarter" idx="4"/>
          </p:nvPr>
        </p:nvSpPr>
        <p:spPr/>
        <p:txBody>
          <a:bodyPr/>
          <a:lstStyle/>
          <a:p>
            <a:fld id="{62BFC0F0-E31D-44BF-B017-233CDB2896A6}" type="slidenum">
              <a:rPr lang="en-US" smtClean="0"/>
              <a:pPr/>
              <a:t>52</a:t>
            </a:fld>
            <a:endParaRPr lang="en-US" dirty="0"/>
          </a:p>
        </p:txBody>
      </p:sp>
      <p:sp>
        <p:nvSpPr>
          <p:cNvPr id="5" name="Content Placeholder 4">
            <a:extLst>
              <a:ext uri="{FF2B5EF4-FFF2-40B4-BE49-F238E27FC236}">
                <a16:creationId xmlns:a16="http://schemas.microsoft.com/office/drawing/2014/main" id="{1F4361F0-F510-4571-82D3-B0268676A484}"/>
              </a:ext>
            </a:extLst>
          </p:cNvPr>
          <p:cNvSpPr>
            <a:spLocks noGrp="1"/>
          </p:cNvSpPr>
          <p:nvPr>
            <p:ph sz="quarter" idx="13"/>
          </p:nvPr>
        </p:nvSpPr>
        <p:spPr>
          <a:xfrm>
            <a:off x="838200" y="1916079"/>
            <a:ext cx="7567246" cy="4088946"/>
          </a:xfrm>
        </p:spPr>
        <p:txBody>
          <a:bodyPr/>
          <a:lstStyle/>
          <a:p>
            <a:r>
              <a:rPr lang="en-US" dirty="0"/>
              <a:t>The tax calculation package audit database may be able to function as a tax data warehouse </a:t>
            </a:r>
          </a:p>
          <a:p>
            <a:r>
              <a:rPr lang="en-US" dirty="0"/>
              <a:t>Specialized tools to assist in managing the transaction tax function </a:t>
            </a:r>
          </a:p>
          <a:p>
            <a:endParaRPr lang="en-US" dirty="0"/>
          </a:p>
        </p:txBody>
      </p:sp>
      <p:pic>
        <p:nvPicPr>
          <p:cNvPr id="6" name="Picture 2" descr="Accountant, Accounting, Adviser, Advisor">
            <a:extLst>
              <a:ext uri="{FF2B5EF4-FFF2-40B4-BE49-F238E27FC236}">
                <a16:creationId xmlns:a16="http://schemas.microsoft.com/office/drawing/2014/main" id="{BEFF2BA9-A647-40FC-BD31-6E9E6BEA1ED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183" t="47" r="29884" b="-47"/>
          <a:stretch/>
        </p:blipFill>
        <p:spPr bwMode="auto">
          <a:xfrm>
            <a:off x="8530683" y="1809749"/>
            <a:ext cx="3216894" cy="4129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0287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B8BB-C460-4362-B160-860ADACFECD1}"/>
              </a:ext>
            </a:extLst>
          </p:cNvPr>
          <p:cNvSpPr>
            <a:spLocks noGrp="1"/>
          </p:cNvSpPr>
          <p:nvPr>
            <p:ph type="title"/>
          </p:nvPr>
        </p:nvSpPr>
        <p:spPr/>
        <p:txBody>
          <a:bodyPr/>
          <a:lstStyle/>
          <a:p>
            <a:r>
              <a:rPr lang="en-US" sz="4800" dirty="0"/>
              <a:t>Managed Tax Services</a:t>
            </a:r>
            <a:endParaRPr lang="en-US" dirty="0"/>
          </a:p>
        </p:txBody>
      </p:sp>
      <p:sp>
        <p:nvSpPr>
          <p:cNvPr id="3" name="Footer Placeholder 2">
            <a:extLst>
              <a:ext uri="{FF2B5EF4-FFF2-40B4-BE49-F238E27FC236}">
                <a16:creationId xmlns:a16="http://schemas.microsoft.com/office/drawing/2014/main" id="{76B86A49-9CE1-4295-B8A7-C68DAE66F273}"/>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261516F0-4AC0-41C8-BE9C-56083D97EFF3}"/>
              </a:ext>
            </a:extLst>
          </p:cNvPr>
          <p:cNvSpPr>
            <a:spLocks noGrp="1"/>
          </p:cNvSpPr>
          <p:nvPr>
            <p:ph type="sldNum" sz="quarter" idx="4"/>
          </p:nvPr>
        </p:nvSpPr>
        <p:spPr/>
        <p:txBody>
          <a:bodyPr/>
          <a:lstStyle/>
          <a:p>
            <a:fld id="{62BFC0F0-E31D-44BF-B017-233CDB2896A6}" type="slidenum">
              <a:rPr lang="en-US" smtClean="0"/>
              <a:pPr/>
              <a:t>53</a:t>
            </a:fld>
            <a:endParaRPr lang="en-US" dirty="0"/>
          </a:p>
        </p:txBody>
      </p:sp>
      <p:sp>
        <p:nvSpPr>
          <p:cNvPr id="5" name="Content Placeholder 4">
            <a:extLst>
              <a:ext uri="{FF2B5EF4-FFF2-40B4-BE49-F238E27FC236}">
                <a16:creationId xmlns:a16="http://schemas.microsoft.com/office/drawing/2014/main" id="{1F4361F0-F510-4571-82D3-B0268676A484}"/>
              </a:ext>
            </a:extLst>
          </p:cNvPr>
          <p:cNvSpPr>
            <a:spLocks noGrp="1"/>
          </p:cNvSpPr>
          <p:nvPr>
            <p:ph sz="quarter" idx="13"/>
          </p:nvPr>
        </p:nvSpPr>
        <p:spPr/>
        <p:txBody>
          <a:bodyPr/>
          <a:lstStyle/>
          <a:p>
            <a:r>
              <a:rPr lang="en-US" dirty="0"/>
              <a:t>Combined calculation and compliance “service” offering</a:t>
            </a:r>
          </a:p>
          <a:p>
            <a:r>
              <a:rPr lang="en-US" dirty="0"/>
              <a:t>Offer more software at more affordable prices than enterprise solutions</a:t>
            </a:r>
          </a:p>
          <a:p>
            <a:r>
              <a:rPr lang="en-US" dirty="0"/>
              <a:t>Hosted by provider</a:t>
            </a:r>
          </a:p>
          <a:p>
            <a:r>
              <a:rPr lang="en-US" dirty="0"/>
              <a:t>Billing system connects to hosted solution</a:t>
            </a:r>
          </a:p>
          <a:p>
            <a:r>
              <a:rPr lang="en-US"/>
              <a:t>Compliance similar to outsourced solution</a:t>
            </a:r>
          </a:p>
          <a:p>
            <a:endParaRPr lang="en-US"/>
          </a:p>
        </p:txBody>
      </p:sp>
    </p:spTree>
    <p:extLst>
      <p:ext uri="{BB962C8B-B14F-4D97-AF65-F5344CB8AC3E}">
        <p14:creationId xmlns:p14="http://schemas.microsoft.com/office/powerpoint/2010/main" val="7848325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BD05-0CBA-4B9C-9A45-94AAC9D92650}"/>
              </a:ext>
            </a:extLst>
          </p:cNvPr>
          <p:cNvSpPr>
            <a:spLocks noGrp="1"/>
          </p:cNvSpPr>
          <p:nvPr>
            <p:ph type="title"/>
          </p:nvPr>
        </p:nvSpPr>
        <p:spPr/>
        <p:txBody>
          <a:bodyPr>
            <a:normAutofit fontScale="90000"/>
          </a:bodyPr>
          <a:lstStyle/>
          <a:p>
            <a:r>
              <a:rPr lang="en-US" dirty="0"/>
              <a:t>Sales Tax Automation Vendor Chart</a:t>
            </a:r>
          </a:p>
        </p:txBody>
      </p:sp>
    </p:spTree>
    <p:extLst>
      <p:ext uri="{BB962C8B-B14F-4D97-AF65-F5344CB8AC3E}">
        <p14:creationId xmlns:p14="http://schemas.microsoft.com/office/powerpoint/2010/main" val="37400585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B8BB-C460-4362-B160-860ADACFECD1}"/>
              </a:ext>
            </a:extLst>
          </p:cNvPr>
          <p:cNvSpPr>
            <a:spLocks noGrp="1"/>
          </p:cNvSpPr>
          <p:nvPr>
            <p:ph type="title"/>
          </p:nvPr>
        </p:nvSpPr>
        <p:spPr/>
        <p:txBody>
          <a:bodyPr/>
          <a:lstStyle/>
          <a:p>
            <a:r>
              <a:rPr lang="en-US" dirty="0"/>
              <a:t>Sales Tax Automation Vendor Chart</a:t>
            </a:r>
          </a:p>
        </p:txBody>
      </p:sp>
      <p:sp>
        <p:nvSpPr>
          <p:cNvPr id="3" name="Footer Placeholder 2">
            <a:extLst>
              <a:ext uri="{FF2B5EF4-FFF2-40B4-BE49-F238E27FC236}">
                <a16:creationId xmlns:a16="http://schemas.microsoft.com/office/drawing/2014/main" id="{76B86A49-9CE1-4295-B8A7-C68DAE66F273}"/>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261516F0-4AC0-41C8-BE9C-56083D97EFF3}"/>
              </a:ext>
            </a:extLst>
          </p:cNvPr>
          <p:cNvSpPr>
            <a:spLocks noGrp="1"/>
          </p:cNvSpPr>
          <p:nvPr>
            <p:ph type="sldNum" sz="quarter" idx="4"/>
          </p:nvPr>
        </p:nvSpPr>
        <p:spPr/>
        <p:txBody>
          <a:bodyPr/>
          <a:lstStyle/>
          <a:p>
            <a:fld id="{62BFC0F0-E31D-44BF-B017-233CDB2896A6}" type="slidenum">
              <a:rPr lang="en-US" smtClean="0"/>
              <a:pPr/>
              <a:t>55</a:t>
            </a:fld>
            <a:endParaRPr lang="en-US" dirty="0"/>
          </a:p>
        </p:txBody>
      </p:sp>
      <p:sp>
        <p:nvSpPr>
          <p:cNvPr id="5" name="TextBox 4">
            <a:extLst>
              <a:ext uri="{FF2B5EF4-FFF2-40B4-BE49-F238E27FC236}">
                <a16:creationId xmlns:a16="http://schemas.microsoft.com/office/drawing/2014/main" id="{DFD948EC-75CB-40F2-943E-310AC5884AC2}"/>
              </a:ext>
            </a:extLst>
          </p:cNvPr>
          <p:cNvSpPr txBox="1"/>
          <p:nvPr/>
        </p:nvSpPr>
        <p:spPr>
          <a:xfrm>
            <a:off x="123605" y="3344701"/>
            <a:ext cx="5184913" cy="1077218"/>
          </a:xfrm>
          <a:prstGeom prst="rect">
            <a:avLst/>
          </a:prstGeom>
          <a:noFill/>
        </p:spPr>
        <p:txBody>
          <a:bodyPr wrap="square" rtlCol="0">
            <a:spAutoFit/>
          </a:bodyPr>
          <a:lstStyle/>
          <a:p>
            <a:pPr algn="ctr"/>
            <a:r>
              <a:rPr lang="en-US" sz="3200" b="1" dirty="0"/>
              <a:t>Bonus Tool - Sales Tax Automation Vendor Chart</a:t>
            </a:r>
          </a:p>
        </p:txBody>
      </p:sp>
      <p:pic>
        <p:nvPicPr>
          <p:cNvPr id="10" name="Picture 9">
            <a:extLst>
              <a:ext uri="{FF2B5EF4-FFF2-40B4-BE49-F238E27FC236}">
                <a16:creationId xmlns:a16="http://schemas.microsoft.com/office/drawing/2014/main" id="{2DEEE8BD-BCC8-00D8-3F94-55A1262F33C1}"/>
              </a:ext>
            </a:extLst>
          </p:cNvPr>
          <p:cNvPicPr>
            <a:picLocks noChangeAspect="1"/>
          </p:cNvPicPr>
          <p:nvPr/>
        </p:nvPicPr>
        <p:blipFill>
          <a:blip r:embed="rId2"/>
          <a:stretch>
            <a:fillRect/>
          </a:stretch>
        </p:blipFill>
        <p:spPr>
          <a:xfrm>
            <a:off x="5407910" y="1936081"/>
            <a:ext cx="6187742" cy="4077093"/>
          </a:xfrm>
          <a:prstGeom prst="rect">
            <a:avLst/>
          </a:prstGeom>
        </p:spPr>
      </p:pic>
    </p:spTree>
    <p:extLst>
      <p:ext uri="{BB962C8B-B14F-4D97-AF65-F5344CB8AC3E}">
        <p14:creationId xmlns:p14="http://schemas.microsoft.com/office/powerpoint/2010/main" val="40691402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6AC38-A5AE-4372-9856-101BBFC5C481}"/>
              </a:ext>
            </a:extLst>
          </p:cNvPr>
          <p:cNvSpPr>
            <a:spLocks noGrp="1"/>
          </p:cNvSpPr>
          <p:nvPr>
            <p:ph type="title"/>
          </p:nvPr>
        </p:nvSpPr>
        <p:spPr/>
        <p:txBody>
          <a:bodyPr>
            <a:normAutofit/>
          </a:bodyPr>
          <a:lstStyle/>
          <a:p>
            <a:r>
              <a:rPr lang="en-US" dirty="0"/>
              <a:t>Certified Service Providers</a:t>
            </a:r>
          </a:p>
        </p:txBody>
      </p:sp>
      <p:sp>
        <p:nvSpPr>
          <p:cNvPr id="3" name="Text Placeholder 2">
            <a:extLst>
              <a:ext uri="{FF2B5EF4-FFF2-40B4-BE49-F238E27FC236}">
                <a16:creationId xmlns:a16="http://schemas.microsoft.com/office/drawing/2014/main" id="{1CE0CB63-109D-4830-A19A-DDA99E76634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671434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B8BB-C460-4362-B160-860ADACFECD1}"/>
              </a:ext>
            </a:extLst>
          </p:cNvPr>
          <p:cNvSpPr>
            <a:spLocks noGrp="1"/>
          </p:cNvSpPr>
          <p:nvPr>
            <p:ph type="title"/>
          </p:nvPr>
        </p:nvSpPr>
        <p:spPr/>
        <p:txBody>
          <a:bodyPr/>
          <a:lstStyle/>
          <a:p>
            <a:r>
              <a:rPr lang="en-US" dirty="0"/>
              <a:t>What is a Certified Service Provider?</a:t>
            </a:r>
          </a:p>
        </p:txBody>
      </p:sp>
      <p:sp>
        <p:nvSpPr>
          <p:cNvPr id="3" name="Footer Placeholder 2">
            <a:extLst>
              <a:ext uri="{FF2B5EF4-FFF2-40B4-BE49-F238E27FC236}">
                <a16:creationId xmlns:a16="http://schemas.microsoft.com/office/drawing/2014/main" id="{76B86A49-9CE1-4295-B8A7-C68DAE66F273}"/>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261516F0-4AC0-41C8-BE9C-56083D97EFF3}"/>
              </a:ext>
            </a:extLst>
          </p:cNvPr>
          <p:cNvSpPr>
            <a:spLocks noGrp="1"/>
          </p:cNvSpPr>
          <p:nvPr>
            <p:ph type="sldNum" sz="quarter" idx="4"/>
          </p:nvPr>
        </p:nvSpPr>
        <p:spPr/>
        <p:txBody>
          <a:bodyPr/>
          <a:lstStyle/>
          <a:p>
            <a:fld id="{62BFC0F0-E31D-44BF-B017-233CDB2896A6}" type="slidenum">
              <a:rPr lang="en-US" smtClean="0"/>
              <a:pPr/>
              <a:t>57</a:t>
            </a:fld>
            <a:endParaRPr lang="en-US" dirty="0"/>
          </a:p>
        </p:txBody>
      </p:sp>
      <p:sp>
        <p:nvSpPr>
          <p:cNvPr id="5" name="Content Placeholder 4">
            <a:extLst>
              <a:ext uri="{FF2B5EF4-FFF2-40B4-BE49-F238E27FC236}">
                <a16:creationId xmlns:a16="http://schemas.microsoft.com/office/drawing/2014/main" id="{1F4361F0-F510-4571-82D3-B0268676A484}"/>
              </a:ext>
            </a:extLst>
          </p:cNvPr>
          <p:cNvSpPr>
            <a:spLocks noGrp="1"/>
          </p:cNvSpPr>
          <p:nvPr>
            <p:ph sz="quarter" idx="13"/>
          </p:nvPr>
        </p:nvSpPr>
        <p:spPr/>
        <p:txBody>
          <a:bodyPr>
            <a:normAutofit fontScale="92500"/>
          </a:bodyPr>
          <a:lstStyle/>
          <a:p>
            <a:r>
              <a:rPr lang="en-US" dirty="0"/>
              <a:t>A Certified Service Provider (CSP) is an agent certified under the Streamlined Sales and Use Tax Agreement or other state provision to perform all the seller's sales and use tax functions, other than the seller's obligation to remit tax on its own purchases. </a:t>
            </a:r>
          </a:p>
          <a:p>
            <a:r>
              <a:rPr lang="en-US" dirty="0"/>
              <a:t>A CSP is designed to allow a business to outsource most of its sales tax administration responsibilities. </a:t>
            </a:r>
          </a:p>
          <a:p>
            <a:r>
              <a:rPr lang="en-US" dirty="0"/>
              <a:t>CSP services are provided free to sellers in the Streamlined Member states in which the seller is a "CSP-compensated seller."</a:t>
            </a:r>
          </a:p>
        </p:txBody>
      </p:sp>
    </p:spTree>
    <p:extLst>
      <p:ext uri="{BB962C8B-B14F-4D97-AF65-F5344CB8AC3E}">
        <p14:creationId xmlns:p14="http://schemas.microsoft.com/office/powerpoint/2010/main" val="20241236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B8BB-C460-4362-B160-860ADACFECD1}"/>
              </a:ext>
            </a:extLst>
          </p:cNvPr>
          <p:cNvSpPr>
            <a:spLocks noGrp="1"/>
          </p:cNvSpPr>
          <p:nvPr>
            <p:ph type="title"/>
          </p:nvPr>
        </p:nvSpPr>
        <p:spPr/>
        <p:txBody>
          <a:bodyPr/>
          <a:lstStyle/>
          <a:p>
            <a:r>
              <a:rPr lang="en-US" dirty="0"/>
              <a:t>CSP Compensated Seller Definition</a:t>
            </a:r>
          </a:p>
        </p:txBody>
      </p:sp>
      <p:sp>
        <p:nvSpPr>
          <p:cNvPr id="3" name="Footer Placeholder 2">
            <a:extLst>
              <a:ext uri="{FF2B5EF4-FFF2-40B4-BE49-F238E27FC236}">
                <a16:creationId xmlns:a16="http://schemas.microsoft.com/office/drawing/2014/main" id="{76B86A49-9CE1-4295-B8A7-C68DAE66F273}"/>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261516F0-4AC0-41C8-BE9C-56083D97EFF3}"/>
              </a:ext>
            </a:extLst>
          </p:cNvPr>
          <p:cNvSpPr>
            <a:spLocks noGrp="1"/>
          </p:cNvSpPr>
          <p:nvPr>
            <p:ph type="sldNum" sz="quarter" idx="4"/>
          </p:nvPr>
        </p:nvSpPr>
        <p:spPr/>
        <p:txBody>
          <a:bodyPr/>
          <a:lstStyle/>
          <a:p>
            <a:fld id="{62BFC0F0-E31D-44BF-B017-233CDB2896A6}" type="slidenum">
              <a:rPr lang="en-US" smtClean="0"/>
              <a:pPr/>
              <a:t>58</a:t>
            </a:fld>
            <a:endParaRPr lang="en-US" dirty="0"/>
          </a:p>
        </p:txBody>
      </p:sp>
      <p:sp>
        <p:nvSpPr>
          <p:cNvPr id="5" name="Content Placeholder 4">
            <a:extLst>
              <a:ext uri="{FF2B5EF4-FFF2-40B4-BE49-F238E27FC236}">
                <a16:creationId xmlns:a16="http://schemas.microsoft.com/office/drawing/2014/main" id="{1F4361F0-F510-4571-82D3-B0268676A484}"/>
              </a:ext>
            </a:extLst>
          </p:cNvPr>
          <p:cNvSpPr>
            <a:spLocks noGrp="1"/>
          </p:cNvSpPr>
          <p:nvPr>
            <p:ph sz="quarter" idx="13"/>
          </p:nvPr>
        </p:nvSpPr>
        <p:spPr>
          <a:xfrm>
            <a:off x="838200" y="1916079"/>
            <a:ext cx="10515600" cy="4405208"/>
          </a:xfrm>
        </p:spPr>
        <p:txBody>
          <a:bodyPr>
            <a:normAutofit fontScale="77500" lnSpcReduction="20000"/>
          </a:bodyPr>
          <a:lstStyle/>
          <a:p>
            <a:r>
              <a:rPr lang="en-US" dirty="0"/>
              <a:t>CSP Compensated Seller in a Streamlined State means a Seller that has registered pursuant to Article IV of SSUTA through the Central Registration System and:</a:t>
            </a:r>
          </a:p>
          <a:p>
            <a:r>
              <a:rPr lang="en-US" dirty="0"/>
              <a:t>The Seller meets all of the following criteria during the 12-month period preceding the date of registration with the Streamlined State:</a:t>
            </a:r>
          </a:p>
          <a:p>
            <a:pPr lvl="1"/>
            <a:r>
              <a:rPr lang="en-US" dirty="0"/>
              <a:t>no fixed place of business for more than 30 days in the state</a:t>
            </a:r>
          </a:p>
          <a:p>
            <a:pPr lvl="1"/>
            <a:r>
              <a:rPr lang="en-US" dirty="0"/>
              <a:t>less than $50,000 of Property in the state (average over 12 month period)</a:t>
            </a:r>
          </a:p>
          <a:p>
            <a:pPr lvl="1"/>
            <a:r>
              <a:rPr lang="en-US" dirty="0"/>
              <a:t>less than $50,000 of Payroll in the state</a:t>
            </a:r>
          </a:p>
          <a:p>
            <a:pPr lvl="1"/>
            <a:r>
              <a:rPr lang="en-US" dirty="0"/>
              <a:t>less than 25% of its total Property or Payroll in the state</a:t>
            </a:r>
          </a:p>
          <a:p>
            <a:pPr lvl="1"/>
            <a:r>
              <a:rPr lang="en-US" dirty="0"/>
              <a:t>was not required to be registered to be a supplier to the state</a:t>
            </a:r>
          </a:p>
          <a:p>
            <a:r>
              <a:rPr lang="en-US" dirty="0"/>
              <a:t>Starting 9/1/20 limitations for related parties but can include MLM and Marketplace facilitators</a:t>
            </a:r>
          </a:p>
          <a:p>
            <a:r>
              <a:rPr lang="en-US" dirty="0"/>
              <a:t>For the full definition, visit </a:t>
            </a:r>
            <a:r>
              <a:rPr lang="en-US" dirty="0">
                <a:hlinkClick r:id="rId2"/>
              </a:rPr>
              <a:t>https://www.streamlinedsalestax.org/Shared-Pages/faqs/FAQs---about-certified-service-providers</a:t>
            </a:r>
            <a:r>
              <a:rPr lang="en-US" dirty="0"/>
              <a:t>   </a:t>
            </a:r>
          </a:p>
        </p:txBody>
      </p:sp>
    </p:spTree>
    <p:extLst>
      <p:ext uri="{BB962C8B-B14F-4D97-AF65-F5344CB8AC3E}">
        <p14:creationId xmlns:p14="http://schemas.microsoft.com/office/powerpoint/2010/main" val="19159142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A6495-A1AD-4D38-93A5-744C0FBDED43}"/>
              </a:ext>
            </a:extLst>
          </p:cNvPr>
          <p:cNvSpPr>
            <a:spLocks noGrp="1"/>
          </p:cNvSpPr>
          <p:nvPr>
            <p:ph type="title"/>
          </p:nvPr>
        </p:nvSpPr>
        <p:spPr/>
        <p:txBody>
          <a:bodyPr/>
          <a:lstStyle/>
          <a:p>
            <a:r>
              <a:rPr lang="en-US" dirty="0"/>
              <a:t>Benefits of Using a CSP</a:t>
            </a:r>
          </a:p>
        </p:txBody>
      </p:sp>
      <p:sp>
        <p:nvSpPr>
          <p:cNvPr id="3" name="Footer Placeholder 2">
            <a:extLst>
              <a:ext uri="{FF2B5EF4-FFF2-40B4-BE49-F238E27FC236}">
                <a16:creationId xmlns:a16="http://schemas.microsoft.com/office/drawing/2014/main" id="{0DBCB674-FA38-4B32-A750-FA176706243D}"/>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136FDBBD-0893-4658-AF8C-9B39FA661953}"/>
              </a:ext>
            </a:extLst>
          </p:cNvPr>
          <p:cNvSpPr>
            <a:spLocks noGrp="1"/>
          </p:cNvSpPr>
          <p:nvPr>
            <p:ph type="sldNum" sz="quarter" idx="4"/>
          </p:nvPr>
        </p:nvSpPr>
        <p:spPr/>
        <p:txBody>
          <a:bodyPr/>
          <a:lstStyle/>
          <a:p>
            <a:fld id="{62BFC0F0-E31D-44BF-B017-233CDB2896A6}" type="slidenum">
              <a:rPr lang="en-US" smtClean="0"/>
              <a:pPr/>
              <a:t>59</a:t>
            </a:fld>
            <a:endParaRPr lang="en-US" dirty="0"/>
          </a:p>
        </p:txBody>
      </p:sp>
      <p:sp>
        <p:nvSpPr>
          <p:cNvPr id="5" name="Content Placeholder 4">
            <a:extLst>
              <a:ext uri="{FF2B5EF4-FFF2-40B4-BE49-F238E27FC236}">
                <a16:creationId xmlns:a16="http://schemas.microsoft.com/office/drawing/2014/main" id="{3C4C12A0-7D7D-4D75-9597-40DB6E7CF5D5}"/>
              </a:ext>
            </a:extLst>
          </p:cNvPr>
          <p:cNvSpPr>
            <a:spLocks noGrp="1"/>
          </p:cNvSpPr>
          <p:nvPr>
            <p:ph sz="quarter" idx="13"/>
          </p:nvPr>
        </p:nvSpPr>
        <p:spPr>
          <a:xfrm>
            <a:off x="838200" y="1916079"/>
            <a:ext cx="10515600" cy="4324159"/>
          </a:xfrm>
        </p:spPr>
        <p:txBody>
          <a:bodyPr>
            <a:normAutofit fontScale="92500"/>
          </a:bodyPr>
          <a:lstStyle/>
          <a:p>
            <a:r>
              <a:rPr lang="en-US" dirty="0"/>
              <a:t>CSP Services provided at no charge to CSP Compensated Sellers:</a:t>
            </a:r>
          </a:p>
          <a:p>
            <a:pPr lvl="1"/>
            <a:r>
              <a:rPr lang="en-US" dirty="0"/>
              <a:t>Set-up and integrate the Contractor’s certified automated system (CAS) with the seller’s system, including a product mapping process</a:t>
            </a:r>
          </a:p>
          <a:p>
            <a:pPr lvl="1"/>
            <a:r>
              <a:rPr lang="en-US" dirty="0"/>
              <a:t>Calculate the amount of tax due on a transaction at the time of the sale</a:t>
            </a:r>
          </a:p>
          <a:p>
            <a:pPr lvl="1"/>
            <a:r>
              <a:rPr lang="en-US" dirty="0"/>
              <a:t>Generate and file the required sales and use tax returns</a:t>
            </a:r>
          </a:p>
          <a:p>
            <a:pPr lvl="1"/>
            <a:r>
              <a:rPr lang="en-US" dirty="0"/>
              <a:t>Respond to notices</a:t>
            </a:r>
          </a:p>
          <a:p>
            <a:pPr lvl="1"/>
            <a:r>
              <a:rPr lang="en-US" dirty="0"/>
              <a:t>Protect the privacy of tax information</a:t>
            </a:r>
          </a:p>
          <a:p>
            <a:pPr lvl="1"/>
            <a:r>
              <a:rPr lang="en-US" dirty="0"/>
              <a:t>Maintain compliance with the provisions of the Minimum Standards for Certification contained in the SSTGB Rules and Procedures</a:t>
            </a:r>
          </a:p>
          <a:p>
            <a:endParaRPr lang="en-US" dirty="0"/>
          </a:p>
        </p:txBody>
      </p:sp>
    </p:spTree>
    <p:extLst>
      <p:ext uri="{BB962C8B-B14F-4D97-AF65-F5344CB8AC3E}">
        <p14:creationId xmlns:p14="http://schemas.microsoft.com/office/powerpoint/2010/main" val="826295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5017F-1D53-489F-821E-645BC8FFDBD6}"/>
              </a:ext>
            </a:extLst>
          </p:cNvPr>
          <p:cNvSpPr>
            <a:spLocks noGrp="1"/>
          </p:cNvSpPr>
          <p:nvPr>
            <p:ph type="title"/>
          </p:nvPr>
        </p:nvSpPr>
        <p:spPr/>
        <p:txBody>
          <a:bodyPr/>
          <a:lstStyle/>
          <a:p>
            <a:r>
              <a:rPr lang="en-US" dirty="0"/>
              <a:t>Solution Analysis</a:t>
            </a:r>
          </a:p>
        </p:txBody>
      </p:sp>
      <p:sp>
        <p:nvSpPr>
          <p:cNvPr id="3" name="Text Placeholder 2">
            <a:extLst>
              <a:ext uri="{FF2B5EF4-FFF2-40B4-BE49-F238E27FC236}">
                <a16:creationId xmlns:a16="http://schemas.microsoft.com/office/drawing/2014/main" id="{CB189B7F-E4B4-4797-803A-768E037EA08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007456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09455-CEFF-400C-877D-98B82DE7BB79}"/>
              </a:ext>
            </a:extLst>
          </p:cNvPr>
          <p:cNvSpPr>
            <a:spLocks noGrp="1"/>
          </p:cNvSpPr>
          <p:nvPr>
            <p:ph type="title"/>
          </p:nvPr>
        </p:nvSpPr>
        <p:spPr/>
        <p:txBody>
          <a:bodyPr/>
          <a:lstStyle/>
          <a:p>
            <a:r>
              <a:rPr lang="en-US" dirty="0"/>
              <a:t>SST CSP Providers</a:t>
            </a:r>
          </a:p>
        </p:txBody>
      </p:sp>
      <p:sp>
        <p:nvSpPr>
          <p:cNvPr id="3" name="Footer Placeholder 2">
            <a:extLst>
              <a:ext uri="{FF2B5EF4-FFF2-40B4-BE49-F238E27FC236}">
                <a16:creationId xmlns:a16="http://schemas.microsoft.com/office/drawing/2014/main" id="{75B92218-F0B0-4AEE-8420-57992E162E7D}"/>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DCF51377-B694-43D3-8781-F109BF6BB0F5}"/>
              </a:ext>
            </a:extLst>
          </p:cNvPr>
          <p:cNvSpPr>
            <a:spLocks noGrp="1"/>
          </p:cNvSpPr>
          <p:nvPr>
            <p:ph type="sldNum" sz="quarter" idx="4"/>
          </p:nvPr>
        </p:nvSpPr>
        <p:spPr/>
        <p:txBody>
          <a:bodyPr/>
          <a:lstStyle/>
          <a:p>
            <a:fld id="{62BFC0F0-E31D-44BF-B017-233CDB2896A6}" type="slidenum">
              <a:rPr lang="en-US" smtClean="0"/>
              <a:pPr/>
              <a:t>60</a:t>
            </a:fld>
            <a:endParaRPr lang="en-US" dirty="0"/>
          </a:p>
        </p:txBody>
      </p:sp>
      <p:pic>
        <p:nvPicPr>
          <p:cNvPr id="6" name="Picture 6" descr="Image result for avalara logo">
            <a:extLst>
              <a:ext uri="{FF2B5EF4-FFF2-40B4-BE49-F238E27FC236}">
                <a16:creationId xmlns:a16="http://schemas.microsoft.com/office/drawing/2014/main" id="{886AC134-1086-4FD3-A0A9-FDDB6A63FC3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4000" b="34256"/>
          <a:stretch/>
        </p:blipFill>
        <p:spPr bwMode="auto">
          <a:xfrm>
            <a:off x="3948538" y="2857530"/>
            <a:ext cx="2381250" cy="75590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Image result for sovos logo">
            <a:extLst>
              <a:ext uri="{FF2B5EF4-FFF2-40B4-BE49-F238E27FC236}">
                <a16:creationId xmlns:a16="http://schemas.microsoft.com/office/drawing/2014/main" id="{DCBF0A56-5A70-4A98-BE4E-4D214D1F1A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6171" y="3884241"/>
            <a:ext cx="2165984" cy="75042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Image result for accurate tax logo">
            <a:extLst>
              <a:ext uri="{FF2B5EF4-FFF2-40B4-BE49-F238E27FC236}">
                <a16:creationId xmlns:a16="http://schemas.microsoft.com/office/drawing/2014/main" id="{ED7BB5A1-0CC6-4E12-8505-8A739C029B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767" y="2857531"/>
            <a:ext cx="2768103" cy="75590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descr="Image result for taxcloud logo">
            <a:extLst>
              <a:ext uri="{FF2B5EF4-FFF2-40B4-BE49-F238E27FC236}">
                <a16:creationId xmlns:a16="http://schemas.microsoft.com/office/drawing/2014/main" id="{45E25073-C1E2-456E-A59C-DE12C0AC77F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225" t="10845" r="7210" b="10370"/>
          <a:stretch/>
        </p:blipFill>
        <p:spPr bwMode="auto">
          <a:xfrm>
            <a:off x="2643207" y="4863841"/>
            <a:ext cx="1781136" cy="113085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7D30FD3-8095-4C5A-AC03-4F36D1589967}"/>
              </a:ext>
            </a:extLst>
          </p:cNvPr>
          <p:cNvSpPr txBox="1"/>
          <p:nvPr/>
        </p:nvSpPr>
        <p:spPr>
          <a:xfrm>
            <a:off x="1079825" y="2077171"/>
            <a:ext cx="4907901" cy="523220"/>
          </a:xfrm>
          <a:prstGeom prst="rect">
            <a:avLst/>
          </a:prstGeom>
          <a:noFill/>
        </p:spPr>
        <p:txBody>
          <a:bodyPr wrap="square" rtlCol="0">
            <a:spAutoFit/>
          </a:bodyPr>
          <a:lstStyle/>
          <a:p>
            <a:r>
              <a:rPr lang="en-US" sz="2800" dirty="0">
                <a:solidFill>
                  <a:srgbClr val="00B050"/>
                </a:solidFill>
              </a:rPr>
              <a:t>Offering free services under CSP:</a:t>
            </a:r>
          </a:p>
        </p:txBody>
      </p:sp>
      <p:pic>
        <p:nvPicPr>
          <p:cNvPr id="11" name="Picture 10">
            <a:extLst>
              <a:ext uri="{FF2B5EF4-FFF2-40B4-BE49-F238E27FC236}">
                <a16:creationId xmlns:a16="http://schemas.microsoft.com/office/drawing/2014/main" id="{58523B71-AFC4-47E3-B8E0-283B4DAEE7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42729" y="2883811"/>
            <a:ext cx="2129975" cy="659187"/>
          </a:xfrm>
          <a:prstGeom prst="rect">
            <a:avLst/>
          </a:prstGeom>
        </p:spPr>
      </p:pic>
      <p:sp>
        <p:nvSpPr>
          <p:cNvPr id="13" name="TextBox 12">
            <a:extLst>
              <a:ext uri="{FF2B5EF4-FFF2-40B4-BE49-F238E27FC236}">
                <a16:creationId xmlns:a16="http://schemas.microsoft.com/office/drawing/2014/main" id="{282EE81D-E992-4B56-BABB-B838968A27C6}"/>
              </a:ext>
            </a:extLst>
          </p:cNvPr>
          <p:cNvSpPr txBox="1"/>
          <p:nvPr/>
        </p:nvSpPr>
        <p:spPr>
          <a:xfrm>
            <a:off x="9500828" y="3607347"/>
            <a:ext cx="2129975" cy="369332"/>
          </a:xfrm>
          <a:prstGeom prst="rect">
            <a:avLst/>
          </a:prstGeom>
          <a:noFill/>
        </p:spPr>
        <p:txBody>
          <a:bodyPr wrap="square" rtlCol="0">
            <a:spAutoFit/>
          </a:bodyPr>
          <a:lstStyle/>
          <a:p>
            <a:r>
              <a:rPr lang="en-US" dirty="0"/>
              <a:t>For Exactor product</a:t>
            </a:r>
          </a:p>
        </p:txBody>
      </p:sp>
      <p:pic>
        <p:nvPicPr>
          <p:cNvPr id="14" name="Picture 16" descr="Image result for taxify by sovos logo">
            <a:extLst>
              <a:ext uri="{FF2B5EF4-FFF2-40B4-BE49-F238E27FC236}">
                <a16:creationId xmlns:a16="http://schemas.microsoft.com/office/drawing/2014/main" id="{95A1A639-656F-46B4-9DEF-D9301984E13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58105" y="4259451"/>
            <a:ext cx="2299221" cy="93192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D4DCD607-3628-44F0-9ACC-DC5BD3E71AE1}"/>
              </a:ext>
            </a:extLst>
          </p:cNvPr>
          <p:cNvSpPr txBox="1"/>
          <p:nvPr/>
        </p:nvSpPr>
        <p:spPr>
          <a:xfrm>
            <a:off x="7710966" y="2077171"/>
            <a:ext cx="3993502" cy="523220"/>
          </a:xfrm>
          <a:prstGeom prst="rect">
            <a:avLst/>
          </a:prstGeom>
          <a:noFill/>
        </p:spPr>
        <p:txBody>
          <a:bodyPr wrap="square" rtlCol="0">
            <a:spAutoFit/>
          </a:bodyPr>
          <a:lstStyle/>
          <a:p>
            <a:r>
              <a:rPr lang="en-US" sz="2800" dirty="0">
                <a:solidFill>
                  <a:srgbClr val="FF0000"/>
                </a:solidFill>
              </a:rPr>
              <a:t>Not offering free services:</a:t>
            </a:r>
          </a:p>
        </p:txBody>
      </p:sp>
      <p:pic>
        <p:nvPicPr>
          <p:cNvPr id="12" name="Picture 11">
            <a:extLst>
              <a:ext uri="{FF2B5EF4-FFF2-40B4-BE49-F238E27FC236}">
                <a16:creationId xmlns:a16="http://schemas.microsoft.com/office/drawing/2014/main" id="{E970B43F-A78E-BE0C-2C6F-6EC50F3C6C1D}"/>
              </a:ext>
            </a:extLst>
          </p:cNvPr>
          <p:cNvPicPr>
            <a:picLocks noChangeAspect="1"/>
          </p:cNvPicPr>
          <p:nvPr/>
        </p:nvPicPr>
        <p:blipFill>
          <a:blip r:embed="rId8"/>
          <a:stretch>
            <a:fillRect/>
          </a:stretch>
        </p:blipFill>
        <p:spPr>
          <a:xfrm>
            <a:off x="935361" y="3789832"/>
            <a:ext cx="1882913" cy="706092"/>
          </a:xfrm>
          <a:prstGeom prst="rect">
            <a:avLst/>
          </a:prstGeom>
        </p:spPr>
      </p:pic>
    </p:spTree>
    <p:extLst>
      <p:ext uri="{BB962C8B-B14F-4D97-AF65-F5344CB8AC3E}">
        <p14:creationId xmlns:p14="http://schemas.microsoft.com/office/powerpoint/2010/main" val="42482899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E3D06-A7D1-4753-A97C-B819954650D3}"/>
              </a:ext>
            </a:extLst>
          </p:cNvPr>
          <p:cNvSpPr>
            <a:spLocks noGrp="1"/>
          </p:cNvSpPr>
          <p:nvPr>
            <p:ph type="title"/>
          </p:nvPr>
        </p:nvSpPr>
        <p:spPr/>
        <p:txBody>
          <a:bodyPr/>
          <a:lstStyle/>
          <a:p>
            <a:r>
              <a:rPr lang="en-US" dirty="0"/>
              <a:t>Non SST CSP</a:t>
            </a:r>
          </a:p>
        </p:txBody>
      </p:sp>
      <p:sp>
        <p:nvSpPr>
          <p:cNvPr id="3" name="Footer Placeholder 2">
            <a:extLst>
              <a:ext uri="{FF2B5EF4-FFF2-40B4-BE49-F238E27FC236}">
                <a16:creationId xmlns:a16="http://schemas.microsoft.com/office/drawing/2014/main" id="{4086AC55-BEDF-42AC-8FC2-BE3CB92902C5}"/>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5A631788-3A7F-45AA-A144-D3C29BA4050D}"/>
              </a:ext>
            </a:extLst>
          </p:cNvPr>
          <p:cNvSpPr>
            <a:spLocks noGrp="1"/>
          </p:cNvSpPr>
          <p:nvPr>
            <p:ph type="sldNum" sz="quarter" idx="4"/>
          </p:nvPr>
        </p:nvSpPr>
        <p:spPr/>
        <p:txBody>
          <a:bodyPr/>
          <a:lstStyle/>
          <a:p>
            <a:fld id="{62BFC0F0-E31D-44BF-B017-233CDB2896A6}" type="slidenum">
              <a:rPr lang="en-US" smtClean="0"/>
              <a:pPr/>
              <a:t>61</a:t>
            </a:fld>
            <a:endParaRPr lang="en-US" dirty="0"/>
          </a:p>
        </p:txBody>
      </p:sp>
      <p:sp>
        <p:nvSpPr>
          <p:cNvPr id="5" name="Content Placeholder 4">
            <a:extLst>
              <a:ext uri="{FF2B5EF4-FFF2-40B4-BE49-F238E27FC236}">
                <a16:creationId xmlns:a16="http://schemas.microsoft.com/office/drawing/2014/main" id="{0B7FB0AD-53DE-43D7-AFF7-127E9920807F}"/>
              </a:ext>
            </a:extLst>
          </p:cNvPr>
          <p:cNvSpPr>
            <a:spLocks noGrp="1"/>
          </p:cNvSpPr>
          <p:nvPr>
            <p:ph sz="quarter" idx="13"/>
          </p:nvPr>
        </p:nvSpPr>
        <p:spPr>
          <a:xfrm>
            <a:off x="433633" y="1916079"/>
            <a:ext cx="10920167" cy="4088946"/>
          </a:xfrm>
        </p:spPr>
        <p:txBody>
          <a:bodyPr>
            <a:normAutofit fontScale="92500" lnSpcReduction="10000"/>
          </a:bodyPr>
          <a:lstStyle/>
          <a:p>
            <a:r>
              <a:rPr lang="en-US" dirty="0"/>
              <a:t>A few states have adopted CSP provision as part of their economic nexus provisions</a:t>
            </a:r>
          </a:p>
          <a:p>
            <a:r>
              <a:rPr lang="en-US" dirty="0"/>
              <a:t>Pennsylvania</a:t>
            </a:r>
          </a:p>
          <a:p>
            <a:pPr lvl="1"/>
            <a:r>
              <a:rPr lang="en-US" dirty="0"/>
              <a:t>Operational and is available for true remote sellers</a:t>
            </a:r>
          </a:p>
          <a:p>
            <a:pPr lvl="1"/>
            <a:r>
              <a:rPr lang="en-US" dirty="0"/>
              <a:t>Avalara, </a:t>
            </a:r>
            <a:r>
              <a:rPr lang="en-US" dirty="0" err="1"/>
              <a:t>Sovos</a:t>
            </a:r>
            <a:r>
              <a:rPr lang="en-US" dirty="0"/>
              <a:t> and </a:t>
            </a:r>
            <a:r>
              <a:rPr lang="en-US" dirty="0" err="1"/>
              <a:t>TaxCloud</a:t>
            </a:r>
            <a:r>
              <a:rPr lang="en-US" dirty="0"/>
              <a:t> are authorized CSPs</a:t>
            </a:r>
          </a:p>
          <a:p>
            <a:pPr lvl="1"/>
            <a:r>
              <a:rPr lang="en-US" dirty="0">
                <a:hlinkClick r:id="rId2"/>
              </a:rPr>
              <a:t>https://www.revenue.pa.gov/TaxTypes/SUT/OnlineRetailers/Pages/Certified-Service-Providers.aspx</a:t>
            </a:r>
            <a:endParaRPr lang="en-US" dirty="0"/>
          </a:p>
          <a:p>
            <a:r>
              <a:rPr lang="en-US" dirty="0"/>
              <a:t>Illinois and New Mexico not yet operational</a:t>
            </a:r>
          </a:p>
          <a:p>
            <a:pPr lvl="1"/>
            <a:r>
              <a:rPr lang="en-US" dirty="0">
                <a:hlinkClick r:id="rId3"/>
              </a:rPr>
              <a:t>https://tax.illinois.gov/research/taxinformation/sales/certified-service-providers-certified-automated-systems-information.html</a:t>
            </a:r>
            <a:r>
              <a:rPr lang="en-US" dirty="0"/>
              <a:t> </a:t>
            </a:r>
          </a:p>
          <a:p>
            <a:endParaRPr lang="en-US" dirty="0"/>
          </a:p>
        </p:txBody>
      </p:sp>
    </p:spTree>
    <p:extLst>
      <p:ext uri="{BB962C8B-B14F-4D97-AF65-F5344CB8AC3E}">
        <p14:creationId xmlns:p14="http://schemas.microsoft.com/office/powerpoint/2010/main" val="40836718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2354F-9D5C-4B3A-9738-9F33C4AD0CA4}"/>
              </a:ext>
            </a:extLst>
          </p:cNvPr>
          <p:cNvSpPr>
            <a:spLocks noGrp="1"/>
          </p:cNvSpPr>
          <p:nvPr>
            <p:ph type="title"/>
          </p:nvPr>
        </p:nvSpPr>
        <p:spPr/>
        <p:txBody>
          <a:bodyPr/>
          <a:lstStyle/>
          <a:p>
            <a:r>
              <a:rPr lang="en-US" dirty="0"/>
              <a:t>CSPs and Audit Liability</a:t>
            </a:r>
          </a:p>
        </p:txBody>
      </p:sp>
      <p:sp>
        <p:nvSpPr>
          <p:cNvPr id="3" name="Footer Placeholder 2">
            <a:extLst>
              <a:ext uri="{FF2B5EF4-FFF2-40B4-BE49-F238E27FC236}">
                <a16:creationId xmlns:a16="http://schemas.microsoft.com/office/drawing/2014/main" id="{623CA9E0-C3C4-4595-B35B-96CF8DF1DF99}"/>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B12D6A37-13B8-43D2-AB84-81AE3FB0C7B3}"/>
              </a:ext>
            </a:extLst>
          </p:cNvPr>
          <p:cNvSpPr>
            <a:spLocks noGrp="1"/>
          </p:cNvSpPr>
          <p:nvPr>
            <p:ph type="sldNum" sz="quarter" idx="4"/>
          </p:nvPr>
        </p:nvSpPr>
        <p:spPr/>
        <p:txBody>
          <a:bodyPr/>
          <a:lstStyle/>
          <a:p>
            <a:fld id="{62BFC0F0-E31D-44BF-B017-233CDB2896A6}" type="slidenum">
              <a:rPr lang="en-US" smtClean="0"/>
              <a:pPr/>
              <a:t>62</a:t>
            </a:fld>
            <a:endParaRPr lang="en-US" dirty="0"/>
          </a:p>
        </p:txBody>
      </p:sp>
      <p:sp>
        <p:nvSpPr>
          <p:cNvPr id="5" name="Content Placeholder 4">
            <a:extLst>
              <a:ext uri="{FF2B5EF4-FFF2-40B4-BE49-F238E27FC236}">
                <a16:creationId xmlns:a16="http://schemas.microsoft.com/office/drawing/2014/main" id="{2E866E37-A281-42B4-9211-267467C7622A}"/>
              </a:ext>
            </a:extLst>
          </p:cNvPr>
          <p:cNvSpPr>
            <a:spLocks noGrp="1"/>
          </p:cNvSpPr>
          <p:nvPr>
            <p:ph sz="quarter" idx="13"/>
          </p:nvPr>
        </p:nvSpPr>
        <p:spPr/>
        <p:txBody>
          <a:bodyPr/>
          <a:lstStyle/>
          <a:p>
            <a:r>
              <a:rPr lang="en-US" dirty="0"/>
              <a:t>A seller’s audit liability changes depending on whether or not they use a CSP. </a:t>
            </a:r>
          </a:p>
          <a:p>
            <a:r>
              <a:rPr lang="en-US" dirty="0"/>
              <a:t>If a seller uses a CSP, under audit:</a:t>
            </a:r>
          </a:p>
          <a:p>
            <a:pPr lvl="1"/>
            <a:r>
              <a:rPr lang="en-US" dirty="0"/>
              <a:t>The CSP is responsible for taxability, tax rates, tax calculation, and tax boundaries.</a:t>
            </a:r>
          </a:p>
          <a:p>
            <a:pPr lvl="1"/>
            <a:r>
              <a:rPr lang="en-US" dirty="0"/>
              <a:t>The seller is responsible for the correct mapping of their products to the tax categories and anything related to exemption certificates. </a:t>
            </a:r>
          </a:p>
        </p:txBody>
      </p:sp>
    </p:spTree>
    <p:extLst>
      <p:ext uri="{BB962C8B-B14F-4D97-AF65-F5344CB8AC3E}">
        <p14:creationId xmlns:p14="http://schemas.microsoft.com/office/powerpoint/2010/main" val="6714544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A9A0A-767C-49E1-88DF-664B193BC1A1}"/>
              </a:ext>
            </a:extLst>
          </p:cNvPr>
          <p:cNvSpPr>
            <a:spLocks noGrp="1"/>
          </p:cNvSpPr>
          <p:nvPr>
            <p:ph type="title"/>
          </p:nvPr>
        </p:nvSpPr>
        <p:spPr/>
        <p:txBody>
          <a:bodyPr/>
          <a:lstStyle/>
          <a:p>
            <a:r>
              <a:rPr lang="en-US" dirty="0"/>
              <a:t>Should I Use a CSP?</a:t>
            </a:r>
          </a:p>
        </p:txBody>
      </p:sp>
      <p:sp>
        <p:nvSpPr>
          <p:cNvPr id="3" name="Footer Placeholder 2">
            <a:extLst>
              <a:ext uri="{FF2B5EF4-FFF2-40B4-BE49-F238E27FC236}">
                <a16:creationId xmlns:a16="http://schemas.microsoft.com/office/drawing/2014/main" id="{F25F3498-A681-4F0C-A3F7-A50143E71327}"/>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C6592C06-C632-47BB-8D42-9D199FF1661C}"/>
              </a:ext>
            </a:extLst>
          </p:cNvPr>
          <p:cNvSpPr>
            <a:spLocks noGrp="1"/>
          </p:cNvSpPr>
          <p:nvPr>
            <p:ph type="sldNum" sz="quarter" idx="4"/>
          </p:nvPr>
        </p:nvSpPr>
        <p:spPr/>
        <p:txBody>
          <a:bodyPr/>
          <a:lstStyle/>
          <a:p>
            <a:fld id="{62BFC0F0-E31D-44BF-B017-233CDB2896A6}" type="slidenum">
              <a:rPr lang="en-US" smtClean="0"/>
              <a:pPr/>
              <a:t>63</a:t>
            </a:fld>
            <a:endParaRPr lang="en-US" dirty="0"/>
          </a:p>
        </p:txBody>
      </p:sp>
      <p:pic>
        <p:nvPicPr>
          <p:cNvPr id="6" name="Picture 2" descr="Image result for scale png">
            <a:extLst>
              <a:ext uri="{FF2B5EF4-FFF2-40B4-BE49-F238E27FC236}">
                <a16:creationId xmlns:a16="http://schemas.microsoft.com/office/drawing/2014/main" id="{E5CCA71E-DCA6-4FFE-8639-20A07E988EDB}"/>
              </a:ext>
            </a:extLst>
          </p:cNvPr>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3863041" y="1887816"/>
            <a:ext cx="4516564" cy="368171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F7D217B0-687C-4B21-9EE3-B5EFD2D09A5F}"/>
              </a:ext>
            </a:extLst>
          </p:cNvPr>
          <p:cNvSpPr/>
          <p:nvPr/>
        </p:nvSpPr>
        <p:spPr>
          <a:xfrm>
            <a:off x="525780" y="1887816"/>
            <a:ext cx="3368040" cy="4154984"/>
          </a:xfrm>
          <a:prstGeom prst="rect">
            <a:avLst/>
          </a:prstGeom>
        </p:spPr>
        <p:txBody>
          <a:bodyPr wrap="square">
            <a:spAutoFit/>
          </a:bodyPr>
          <a:lstStyle/>
          <a:p>
            <a:r>
              <a:rPr lang="en-US" sz="2400" b="1" dirty="0"/>
              <a:t>Pros:</a:t>
            </a:r>
          </a:p>
          <a:p>
            <a:pPr marL="285750" indent="-285750">
              <a:buFont typeface="Arial" panose="020B0604020202020204" pitchFamily="34" charset="0"/>
              <a:buChar char="•"/>
            </a:pPr>
            <a:r>
              <a:rPr lang="en-US" sz="2400" dirty="0"/>
              <a:t>If you are a CSP Compensated seller, the state pays for your fees if you use a CSP</a:t>
            </a:r>
          </a:p>
          <a:p>
            <a:pPr marL="285750" indent="-285750">
              <a:buFont typeface="Arial" panose="020B0604020202020204" pitchFamily="34" charset="0"/>
              <a:buChar char="•"/>
            </a:pPr>
            <a:r>
              <a:rPr lang="en-US" sz="2400" dirty="0"/>
              <a:t>Simplified registration and account maintenance</a:t>
            </a:r>
          </a:p>
          <a:p>
            <a:pPr marL="285750" indent="-285750">
              <a:buFont typeface="Arial" panose="020B0604020202020204" pitchFamily="34" charset="0"/>
              <a:buChar char="•"/>
            </a:pPr>
            <a:r>
              <a:rPr lang="en-US" sz="2400" dirty="0"/>
              <a:t>If your ERP/Webstore has a connection to a CSP</a:t>
            </a:r>
          </a:p>
        </p:txBody>
      </p:sp>
      <p:sp>
        <p:nvSpPr>
          <p:cNvPr id="8" name="Rectangle 7">
            <a:extLst>
              <a:ext uri="{FF2B5EF4-FFF2-40B4-BE49-F238E27FC236}">
                <a16:creationId xmlns:a16="http://schemas.microsoft.com/office/drawing/2014/main" id="{EBC5F401-9397-4FA1-8766-10CF41359FA6}"/>
              </a:ext>
            </a:extLst>
          </p:cNvPr>
          <p:cNvSpPr/>
          <p:nvPr/>
        </p:nvSpPr>
        <p:spPr>
          <a:xfrm>
            <a:off x="8508494" y="1887816"/>
            <a:ext cx="3251706" cy="4154984"/>
          </a:xfrm>
          <a:prstGeom prst="rect">
            <a:avLst/>
          </a:prstGeom>
        </p:spPr>
        <p:txBody>
          <a:bodyPr wrap="square">
            <a:spAutoFit/>
          </a:bodyPr>
          <a:lstStyle/>
          <a:p>
            <a:r>
              <a:rPr lang="en-US" sz="2400" b="1" dirty="0"/>
              <a:t>Considerations:</a:t>
            </a:r>
          </a:p>
          <a:p>
            <a:pPr marL="285750" indent="-285750">
              <a:buFont typeface="Arial" panose="020B0604020202020204" pitchFamily="34" charset="0"/>
              <a:buChar char="•"/>
            </a:pPr>
            <a:r>
              <a:rPr lang="en-US" sz="2400" dirty="0"/>
              <a:t>To get TN amnesty need to register in all states where make sales</a:t>
            </a:r>
          </a:p>
          <a:p>
            <a:pPr marL="285750" indent="-285750">
              <a:buFont typeface="Arial" panose="020B0604020202020204" pitchFamily="34" charset="0"/>
              <a:buChar char="•"/>
            </a:pPr>
            <a:r>
              <a:rPr lang="en-US" sz="2400" dirty="0"/>
              <a:t>If don’t register as a volunteer, state could ask for more information</a:t>
            </a:r>
          </a:p>
          <a:p>
            <a:pPr marL="285750" indent="-285750">
              <a:buFont typeface="Arial" panose="020B0604020202020204" pitchFamily="34" charset="0"/>
              <a:buChar char="•"/>
            </a:pPr>
            <a:r>
              <a:rPr lang="en-US" sz="2400" dirty="0"/>
              <a:t>Most benefits if use a CSP</a:t>
            </a:r>
          </a:p>
        </p:txBody>
      </p:sp>
    </p:spTree>
    <p:extLst>
      <p:ext uri="{BB962C8B-B14F-4D97-AF65-F5344CB8AC3E}">
        <p14:creationId xmlns:p14="http://schemas.microsoft.com/office/powerpoint/2010/main" val="28224442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6A202-C4CF-4896-BAD7-F14970162E3A}"/>
              </a:ext>
            </a:extLst>
          </p:cNvPr>
          <p:cNvSpPr>
            <a:spLocks noGrp="1"/>
          </p:cNvSpPr>
          <p:nvPr>
            <p:ph type="title"/>
          </p:nvPr>
        </p:nvSpPr>
        <p:spPr>
          <a:xfrm>
            <a:off x="1346200" y="3429000"/>
            <a:ext cx="10515600" cy="1834662"/>
          </a:xfrm>
        </p:spPr>
        <p:txBody>
          <a:bodyPr>
            <a:normAutofit fontScale="90000"/>
          </a:bodyPr>
          <a:lstStyle/>
          <a:p>
            <a:r>
              <a:rPr lang="en-US" dirty="0"/>
              <a:t>Robotic Process Automation (RPA) and Artificial Intelligence (AI)</a:t>
            </a:r>
          </a:p>
        </p:txBody>
      </p:sp>
    </p:spTree>
    <p:extLst>
      <p:ext uri="{BB962C8B-B14F-4D97-AF65-F5344CB8AC3E}">
        <p14:creationId xmlns:p14="http://schemas.microsoft.com/office/powerpoint/2010/main" val="13400361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DC3B5-22BD-4857-96A4-1AE507DC07BE}"/>
              </a:ext>
            </a:extLst>
          </p:cNvPr>
          <p:cNvSpPr>
            <a:spLocks noGrp="1"/>
          </p:cNvSpPr>
          <p:nvPr>
            <p:ph type="title"/>
          </p:nvPr>
        </p:nvSpPr>
        <p:spPr/>
        <p:txBody>
          <a:bodyPr>
            <a:normAutofit fontScale="90000"/>
          </a:bodyPr>
          <a:lstStyle/>
          <a:p>
            <a:r>
              <a:rPr lang="en-US" dirty="0"/>
              <a:t>Robotic Process Automation (RPA) and Artificial Intelligence (AI)</a:t>
            </a:r>
          </a:p>
        </p:txBody>
      </p:sp>
      <p:sp>
        <p:nvSpPr>
          <p:cNvPr id="3" name="Footer Placeholder 2">
            <a:extLst>
              <a:ext uri="{FF2B5EF4-FFF2-40B4-BE49-F238E27FC236}">
                <a16:creationId xmlns:a16="http://schemas.microsoft.com/office/drawing/2014/main" id="{E9A792E1-3BCA-4616-A3F1-F8E0E18D107A}"/>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6526CB80-A9AD-4B66-A978-AFDEE3E0B077}"/>
              </a:ext>
            </a:extLst>
          </p:cNvPr>
          <p:cNvSpPr>
            <a:spLocks noGrp="1"/>
          </p:cNvSpPr>
          <p:nvPr>
            <p:ph type="sldNum" sz="quarter" idx="4"/>
          </p:nvPr>
        </p:nvSpPr>
        <p:spPr/>
        <p:txBody>
          <a:bodyPr/>
          <a:lstStyle/>
          <a:p>
            <a:fld id="{62BFC0F0-E31D-44BF-B017-233CDB2896A6}" type="slidenum">
              <a:rPr lang="en-US" smtClean="0"/>
              <a:pPr/>
              <a:t>65</a:t>
            </a:fld>
            <a:endParaRPr lang="en-US" dirty="0"/>
          </a:p>
        </p:txBody>
      </p:sp>
      <p:sp>
        <p:nvSpPr>
          <p:cNvPr id="5" name="Content Placeholder 4">
            <a:extLst>
              <a:ext uri="{FF2B5EF4-FFF2-40B4-BE49-F238E27FC236}">
                <a16:creationId xmlns:a16="http://schemas.microsoft.com/office/drawing/2014/main" id="{4DA9DAFD-C706-4E94-B938-2E8465E4F685}"/>
              </a:ext>
            </a:extLst>
          </p:cNvPr>
          <p:cNvSpPr>
            <a:spLocks noGrp="1"/>
          </p:cNvSpPr>
          <p:nvPr>
            <p:ph sz="quarter" idx="13"/>
          </p:nvPr>
        </p:nvSpPr>
        <p:spPr>
          <a:xfrm>
            <a:off x="838200" y="1916079"/>
            <a:ext cx="7602415" cy="4088946"/>
          </a:xfrm>
        </p:spPr>
        <p:txBody>
          <a:bodyPr/>
          <a:lstStyle/>
          <a:p>
            <a:r>
              <a:rPr lang="en-US" dirty="0"/>
              <a:t>RPA and AI will have a significant impact on indirect tax automation. </a:t>
            </a:r>
          </a:p>
          <a:p>
            <a:r>
              <a:rPr lang="en-US" dirty="0"/>
              <a:t>There are different technologies available that can be utilized to assist with different tax functions. </a:t>
            </a:r>
          </a:p>
        </p:txBody>
      </p:sp>
      <p:pic>
        <p:nvPicPr>
          <p:cNvPr id="11266" name="Picture 2" descr="Robot, Technology, Modern, White">
            <a:extLst>
              <a:ext uri="{FF2B5EF4-FFF2-40B4-BE49-F238E27FC236}">
                <a16:creationId xmlns:a16="http://schemas.microsoft.com/office/drawing/2014/main" id="{B9A7A964-DAE9-41AC-9DA7-F27DEF7F8E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109" t="1147" r="22898" b="902"/>
          <a:stretch/>
        </p:blipFill>
        <p:spPr bwMode="auto">
          <a:xfrm>
            <a:off x="8663353" y="1809749"/>
            <a:ext cx="3085367" cy="4112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50731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DC3B5-22BD-4857-96A4-1AE507DC07BE}"/>
              </a:ext>
            </a:extLst>
          </p:cNvPr>
          <p:cNvSpPr>
            <a:spLocks noGrp="1"/>
          </p:cNvSpPr>
          <p:nvPr>
            <p:ph type="title"/>
          </p:nvPr>
        </p:nvSpPr>
        <p:spPr/>
        <p:txBody>
          <a:bodyPr/>
          <a:lstStyle/>
          <a:p>
            <a:r>
              <a:rPr lang="en-US" dirty="0"/>
              <a:t>How Can These Technologies Be Used?</a:t>
            </a:r>
          </a:p>
        </p:txBody>
      </p:sp>
      <p:sp>
        <p:nvSpPr>
          <p:cNvPr id="3" name="Footer Placeholder 2">
            <a:extLst>
              <a:ext uri="{FF2B5EF4-FFF2-40B4-BE49-F238E27FC236}">
                <a16:creationId xmlns:a16="http://schemas.microsoft.com/office/drawing/2014/main" id="{E9A792E1-3BCA-4616-A3F1-F8E0E18D107A}"/>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6526CB80-A9AD-4B66-A978-AFDEE3E0B077}"/>
              </a:ext>
            </a:extLst>
          </p:cNvPr>
          <p:cNvSpPr>
            <a:spLocks noGrp="1"/>
          </p:cNvSpPr>
          <p:nvPr>
            <p:ph type="sldNum" sz="quarter" idx="4"/>
          </p:nvPr>
        </p:nvSpPr>
        <p:spPr/>
        <p:txBody>
          <a:bodyPr/>
          <a:lstStyle/>
          <a:p>
            <a:fld id="{62BFC0F0-E31D-44BF-B017-233CDB2896A6}" type="slidenum">
              <a:rPr lang="en-US" smtClean="0"/>
              <a:pPr/>
              <a:t>66</a:t>
            </a:fld>
            <a:endParaRPr lang="en-US" dirty="0"/>
          </a:p>
        </p:txBody>
      </p:sp>
      <p:sp>
        <p:nvSpPr>
          <p:cNvPr id="5" name="Content Placeholder 4">
            <a:extLst>
              <a:ext uri="{FF2B5EF4-FFF2-40B4-BE49-F238E27FC236}">
                <a16:creationId xmlns:a16="http://schemas.microsoft.com/office/drawing/2014/main" id="{4DA9DAFD-C706-4E94-B938-2E8465E4F685}"/>
              </a:ext>
            </a:extLst>
          </p:cNvPr>
          <p:cNvSpPr>
            <a:spLocks noGrp="1"/>
          </p:cNvSpPr>
          <p:nvPr>
            <p:ph sz="quarter" idx="13"/>
          </p:nvPr>
        </p:nvSpPr>
        <p:spPr/>
        <p:txBody>
          <a:bodyPr/>
          <a:lstStyle/>
          <a:p>
            <a:r>
              <a:rPr lang="en-US" dirty="0"/>
              <a:t>RPA </a:t>
            </a:r>
          </a:p>
          <a:p>
            <a:pPr lvl="1"/>
            <a:r>
              <a:rPr lang="en-US" dirty="0"/>
              <a:t>Utilizes bots to perform repetitive tasks that would otherwise be done by a human. </a:t>
            </a:r>
          </a:p>
          <a:p>
            <a:pPr lvl="1"/>
            <a:r>
              <a:rPr lang="en-US" dirty="0"/>
              <a:t>Possible Uses: </a:t>
            </a:r>
          </a:p>
          <a:p>
            <a:pPr lvl="2"/>
            <a:r>
              <a:rPr lang="en-US" dirty="0"/>
              <a:t>Data/GL Reconciliation</a:t>
            </a:r>
          </a:p>
          <a:p>
            <a:pPr lvl="2"/>
            <a:r>
              <a:rPr lang="en-US" dirty="0"/>
              <a:t>Filling out forms</a:t>
            </a:r>
          </a:p>
          <a:p>
            <a:pPr lvl="2"/>
            <a:r>
              <a:rPr lang="en-US" dirty="0"/>
              <a:t>Reviewing data to identify discrepancies</a:t>
            </a:r>
          </a:p>
          <a:p>
            <a:pPr lvl="1"/>
            <a:endParaRPr lang="en-US" dirty="0"/>
          </a:p>
        </p:txBody>
      </p:sp>
    </p:spTree>
    <p:extLst>
      <p:ext uri="{BB962C8B-B14F-4D97-AF65-F5344CB8AC3E}">
        <p14:creationId xmlns:p14="http://schemas.microsoft.com/office/powerpoint/2010/main" val="35407793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DC3B5-22BD-4857-96A4-1AE507DC07BE}"/>
              </a:ext>
            </a:extLst>
          </p:cNvPr>
          <p:cNvSpPr>
            <a:spLocks noGrp="1"/>
          </p:cNvSpPr>
          <p:nvPr>
            <p:ph type="title"/>
          </p:nvPr>
        </p:nvSpPr>
        <p:spPr/>
        <p:txBody>
          <a:bodyPr/>
          <a:lstStyle/>
          <a:p>
            <a:r>
              <a:rPr lang="en-US" dirty="0"/>
              <a:t>How Can These Technologies Be Used?</a:t>
            </a:r>
          </a:p>
        </p:txBody>
      </p:sp>
      <p:sp>
        <p:nvSpPr>
          <p:cNvPr id="3" name="Footer Placeholder 2">
            <a:extLst>
              <a:ext uri="{FF2B5EF4-FFF2-40B4-BE49-F238E27FC236}">
                <a16:creationId xmlns:a16="http://schemas.microsoft.com/office/drawing/2014/main" id="{E9A792E1-3BCA-4616-A3F1-F8E0E18D107A}"/>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6526CB80-A9AD-4B66-A978-AFDEE3E0B077}"/>
              </a:ext>
            </a:extLst>
          </p:cNvPr>
          <p:cNvSpPr>
            <a:spLocks noGrp="1"/>
          </p:cNvSpPr>
          <p:nvPr>
            <p:ph type="sldNum" sz="quarter" idx="4"/>
          </p:nvPr>
        </p:nvSpPr>
        <p:spPr/>
        <p:txBody>
          <a:bodyPr/>
          <a:lstStyle/>
          <a:p>
            <a:fld id="{62BFC0F0-E31D-44BF-B017-233CDB2896A6}" type="slidenum">
              <a:rPr lang="en-US" smtClean="0"/>
              <a:pPr/>
              <a:t>67</a:t>
            </a:fld>
            <a:endParaRPr lang="en-US" dirty="0"/>
          </a:p>
        </p:txBody>
      </p:sp>
      <p:sp>
        <p:nvSpPr>
          <p:cNvPr id="5" name="Content Placeholder 4">
            <a:extLst>
              <a:ext uri="{FF2B5EF4-FFF2-40B4-BE49-F238E27FC236}">
                <a16:creationId xmlns:a16="http://schemas.microsoft.com/office/drawing/2014/main" id="{4DA9DAFD-C706-4E94-B938-2E8465E4F685}"/>
              </a:ext>
            </a:extLst>
          </p:cNvPr>
          <p:cNvSpPr>
            <a:spLocks noGrp="1"/>
          </p:cNvSpPr>
          <p:nvPr>
            <p:ph sz="quarter" idx="13"/>
          </p:nvPr>
        </p:nvSpPr>
        <p:spPr>
          <a:xfrm>
            <a:off x="838200" y="1916079"/>
            <a:ext cx="7649308" cy="4453190"/>
          </a:xfrm>
        </p:spPr>
        <p:txBody>
          <a:bodyPr>
            <a:normAutofit lnSpcReduction="10000"/>
          </a:bodyPr>
          <a:lstStyle/>
          <a:p>
            <a:r>
              <a:rPr lang="en-US" dirty="0"/>
              <a:t>Machine Learning (ML)/AI</a:t>
            </a:r>
          </a:p>
          <a:p>
            <a:pPr lvl="1"/>
            <a:r>
              <a:rPr lang="en-US" dirty="0"/>
              <a:t>Software designed to make intelligent decisions. Learns and adapts on its own.</a:t>
            </a:r>
          </a:p>
          <a:p>
            <a:pPr lvl="1"/>
            <a:r>
              <a:rPr lang="en-US" dirty="0"/>
              <a:t>Possible Uses: </a:t>
            </a:r>
          </a:p>
          <a:p>
            <a:pPr lvl="2"/>
            <a:r>
              <a:rPr lang="en-US" dirty="0"/>
              <a:t>Tax code mapping</a:t>
            </a:r>
          </a:p>
          <a:p>
            <a:pPr lvl="2"/>
            <a:r>
              <a:rPr lang="en-US" dirty="0"/>
              <a:t>Extracting rates and rules from DOR websites</a:t>
            </a:r>
          </a:p>
          <a:p>
            <a:r>
              <a:rPr lang="en-US" dirty="0"/>
              <a:t>Data Analytics</a:t>
            </a:r>
          </a:p>
          <a:p>
            <a:pPr lvl="1"/>
            <a:r>
              <a:rPr lang="en-US" dirty="0"/>
              <a:t>Possible Uses: </a:t>
            </a:r>
          </a:p>
          <a:p>
            <a:pPr lvl="2"/>
            <a:r>
              <a:rPr lang="en-US" dirty="0"/>
              <a:t>Tax trends and anomalies</a:t>
            </a:r>
          </a:p>
          <a:p>
            <a:pPr lvl="2"/>
            <a:r>
              <a:rPr lang="en-US" dirty="0"/>
              <a:t>Nexus dashboards</a:t>
            </a:r>
          </a:p>
          <a:p>
            <a:pPr lvl="1"/>
            <a:endParaRPr lang="en-US" dirty="0"/>
          </a:p>
        </p:txBody>
      </p:sp>
      <p:pic>
        <p:nvPicPr>
          <p:cNvPr id="12290" name="Picture 2" descr="Artificial Intelligence, Network">
            <a:extLst>
              <a:ext uri="{FF2B5EF4-FFF2-40B4-BE49-F238E27FC236}">
                <a16:creationId xmlns:a16="http://schemas.microsoft.com/office/drawing/2014/main" id="{DDA58814-BE9A-4A23-8581-016D295BCB5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738" r="47832"/>
          <a:stretch/>
        </p:blipFill>
        <p:spPr bwMode="auto">
          <a:xfrm>
            <a:off x="8675076" y="1809750"/>
            <a:ext cx="3071081" cy="4194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92441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092DD-F73F-4F0B-AB1E-9FF5A1C039B0}"/>
              </a:ext>
            </a:extLst>
          </p:cNvPr>
          <p:cNvSpPr>
            <a:spLocks noGrp="1"/>
          </p:cNvSpPr>
          <p:nvPr>
            <p:ph type="title"/>
          </p:nvPr>
        </p:nvSpPr>
        <p:spPr/>
        <p:txBody>
          <a:bodyPr/>
          <a:lstStyle/>
          <a:p>
            <a:r>
              <a:rPr lang="en-US" dirty="0"/>
              <a:t>How Can These Technologies Be Used?</a:t>
            </a:r>
          </a:p>
        </p:txBody>
      </p:sp>
      <p:sp>
        <p:nvSpPr>
          <p:cNvPr id="3" name="Footer Placeholder 2">
            <a:extLst>
              <a:ext uri="{FF2B5EF4-FFF2-40B4-BE49-F238E27FC236}">
                <a16:creationId xmlns:a16="http://schemas.microsoft.com/office/drawing/2014/main" id="{87B6194D-2260-436C-A3C7-B8CF608C2488}"/>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B1DDC12C-7A3D-4DF1-A1F9-BDAC9DC7753F}"/>
              </a:ext>
            </a:extLst>
          </p:cNvPr>
          <p:cNvSpPr>
            <a:spLocks noGrp="1"/>
          </p:cNvSpPr>
          <p:nvPr>
            <p:ph type="sldNum" sz="quarter" idx="4"/>
          </p:nvPr>
        </p:nvSpPr>
        <p:spPr/>
        <p:txBody>
          <a:bodyPr/>
          <a:lstStyle/>
          <a:p>
            <a:fld id="{62BFC0F0-E31D-44BF-B017-233CDB2896A6}" type="slidenum">
              <a:rPr lang="en-US" smtClean="0"/>
              <a:pPr/>
              <a:t>68</a:t>
            </a:fld>
            <a:endParaRPr lang="en-US" dirty="0"/>
          </a:p>
        </p:txBody>
      </p:sp>
      <p:sp>
        <p:nvSpPr>
          <p:cNvPr id="5" name="Content Placeholder 4">
            <a:extLst>
              <a:ext uri="{FF2B5EF4-FFF2-40B4-BE49-F238E27FC236}">
                <a16:creationId xmlns:a16="http://schemas.microsoft.com/office/drawing/2014/main" id="{C5A6A86A-EEC1-41F5-8844-051A3E396A16}"/>
              </a:ext>
            </a:extLst>
          </p:cNvPr>
          <p:cNvSpPr>
            <a:spLocks noGrp="1"/>
          </p:cNvSpPr>
          <p:nvPr>
            <p:ph sz="quarter" idx="13"/>
          </p:nvPr>
        </p:nvSpPr>
        <p:spPr/>
        <p:txBody>
          <a:bodyPr/>
          <a:lstStyle/>
          <a:p>
            <a:r>
              <a:rPr lang="en-US" dirty="0"/>
              <a:t>Exemption Certificate Management</a:t>
            </a:r>
          </a:p>
          <a:p>
            <a:pPr lvl="1"/>
            <a:r>
              <a:rPr lang="en-US" dirty="0"/>
              <a:t>Leverage multiple technology solutions to streamline certificate requests</a:t>
            </a:r>
          </a:p>
          <a:p>
            <a:pPr lvl="1"/>
            <a:r>
              <a:rPr lang="en-US" dirty="0"/>
              <a:t>New customer orders: Automatically request certificates where none exist.</a:t>
            </a:r>
          </a:p>
          <a:p>
            <a:pPr lvl="1"/>
            <a:r>
              <a:rPr lang="en-US" dirty="0"/>
              <a:t>Renewals: Automatic evaluation of expiring certificates and re-request.</a:t>
            </a:r>
          </a:p>
          <a:p>
            <a:pPr lvl="1"/>
            <a:r>
              <a:rPr lang="en-US" dirty="0"/>
              <a:t>Receipt of certificates: AI</a:t>
            </a:r>
            <a:r>
              <a:rPr lang="en-US"/>
              <a:t>/ML - Review </a:t>
            </a:r>
            <a:r>
              <a:rPr lang="en-US" dirty="0"/>
              <a:t>flagging for human review based on ML-assigned confidence interval</a:t>
            </a:r>
          </a:p>
          <a:p>
            <a:pPr lvl="1"/>
            <a:endParaRPr lang="en-US" dirty="0"/>
          </a:p>
        </p:txBody>
      </p:sp>
    </p:spTree>
    <p:extLst>
      <p:ext uri="{BB962C8B-B14F-4D97-AF65-F5344CB8AC3E}">
        <p14:creationId xmlns:p14="http://schemas.microsoft.com/office/powerpoint/2010/main" val="18564646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092DD-F73F-4F0B-AB1E-9FF5A1C039B0}"/>
              </a:ext>
            </a:extLst>
          </p:cNvPr>
          <p:cNvSpPr>
            <a:spLocks noGrp="1"/>
          </p:cNvSpPr>
          <p:nvPr>
            <p:ph type="title"/>
          </p:nvPr>
        </p:nvSpPr>
        <p:spPr/>
        <p:txBody>
          <a:bodyPr/>
          <a:lstStyle/>
          <a:p>
            <a:r>
              <a:rPr lang="en-US"/>
              <a:t>How Can These Technologies Be Used?</a:t>
            </a:r>
          </a:p>
        </p:txBody>
      </p:sp>
      <p:sp>
        <p:nvSpPr>
          <p:cNvPr id="3" name="Footer Placeholder 2">
            <a:extLst>
              <a:ext uri="{FF2B5EF4-FFF2-40B4-BE49-F238E27FC236}">
                <a16:creationId xmlns:a16="http://schemas.microsoft.com/office/drawing/2014/main" id="{87B6194D-2260-436C-A3C7-B8CF608C2488}"/>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B1DDC12C-7A3D-4DF1-A1F9-BDAC9DC7753F}"/>
              </a:ext>
            </a:extLst>
          </p:cNvPr>
          <p:cNvSpPr>
            <a:spLocks noGrp="1"/>
          </p:cNvSpPr>
          <p:nvPr>
            <p:ph type="sldNum" sz="quarter" idx="4"/>
          </p:nvPr>
        </p:nvSpPr>
        <p:spPr/>
        <p:txBody>
          <a:bodyPr/>
          <a:lstStyle/>
          <a:p>
            <a:fld id="{62BFC0F0-E31D-44BF-B017-233CDB2896A6}" type="slidenum">
              <a:rPr lang="en-US" smtClean="0"/>
              <a:pPr/>
              <a:t>69</a:t>
            </a:fld>
            <a:endParaRPr lang="en-US" dirty="0"/>
          </a:p>
        </p:txBody>
      </p:sp>
      <p:sp>
        <p:nvSpPr>
          <p:cNvPr id="5" name="Content Placeholder 4">
            <a:extLst>
              <a:ext uri="{FF2B5EF4-FFF2-40B4-BE49-F238E27FC236}">
                <a16:creationId xmlns:a16="http://schemas.microsoft.com/office/drawing/2014/main" id="{C5A6A86A-EEC1-41F5-8844-051A3E396A16}"/>
              </a:ext>
            </a:extLst>
          </p:cNvPr>
          <p:cNvSpPr>
            <a:spLocks noGrp="1"/>
          </p:cNvSpPr>
          <p:nvPr>
            <p:ph sz="quarter" idx="13"/>
          </p:nvPr>
        </p:nvSpPr>
        <p:spPr>
          <a:xfrm>
            <a:off x="838200" y="1916078"/>
            <a:ext cx="10515600" cy="4391957"/>
          </a:xfrm>
        </p:spPr>
        <p:txBody>
          <a:bodyPr>
            <a:normAutofit fontScale="92500" lnSpcReduction="10000"/>
          </a:bodyPr>
          <a:lstStyle/>
          <a:p>
            <a:r>
              <a:rPr lang="en-US" dirty="0"/>
              <a:t>Automated Product Mapping</a:t>
            </a:r>
          </a:p>
          <a:p>
            <a:pPr lvl="1"/>
            <a:r>
              <a:rPr lang="en-US" dirty="0"/>
              <a:t>Workflow trigger when new product created </a:t>
            </a:r>
          </a:p>
          <a:p>
            <a:pPr lvl="1"/>
            <a:r>
              <a:rPr lang="en-US" dirty="0"/>
              <a:t>ML for natural language processing to interpret product names and descriptions </a:t>
            </a:r>
          </a:p>
          <a:p>
            <a:pPr lvl="1"/>
            <a:r>
              <a:rPr lang="en-US" dirty="0"/>
              <a:t>Apply exception-based human intervention when the confidence interval for product mapping doesn’t meet minimum threshold</a:t>
            </a:r>
          </a:p>
          <a:p>
            <a:pPr lvl="1"/>
            <a:r>
              <a:rPr lang="en-US" dirty="0"/>
              <a:t>Feedback loop to machine learning to improve understanding based on human decision making </a:t>
            </a:r>
          </a:p>
          <a:p>
            <a:pPr lvl="1"/>
            <a:r>
              <a:rPr lang="en-US" dirty="0"/>
              <a:t>Based on determined product mapping, apply necessary data configuration in ERP or tax engine to ensure appropriate taxability occurs</a:t>
            </a:r>
          </a:p>
          <a:p>
            <a:pPr lvl="1"/>
            <a:r>
              <a:rPr lang="en-US" dirty="0"/>
              <a:t>Periodic human review of mappings to improve ML</a:t>
            </a:r>
          </a:p>
          <a:p>
            <a:pPr lvl="1"/>
            <a:endParaRPr lang="en-US" dirty="0"/>
          </a:p>
        </p:txBody>
      </p:sp>
    </p:spTree>
    <p:extLst>
      <p:ext uri="{BB962C8B-B14F-4D97-AF65-F5344CB8AC3E}">
        <p14:creationId xmlns:p14="http://schemas.microsoft.com/office/powerpoint/2010/main" val="3543664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4724A-4BFA-4990-A530-158920B9CE49}"/>
              </a:ext>
            </a:extLst>
          </p:cNvPr>
          <p:cNvSpPr>
            <a:spLocks noGrp="1"/>
          </p:cNvSpPr>
          <p:nvPr>
            <p:ph type="title"/>
          </p:nvPr>
        </p:nvSpPr>
        <p:spPr/>
        <p:txBody>
          <a:bodyPr/>
          <a:lstStyle/>
          <a:p>
            <a:r>
              <a:rPr lang="en-US" dirty="0"/>
              <a:t>Steps of a Solution Analysis</a:t>
            </a:r>
          </a:p>
        </p:txBody>
      </p:sp>
      <p:sp>
        <p:nvSpPr>
          <p:cNvPr id="3" name="Footer Placeholder 2">
            <a:extLst>
              <a:ext uri="{FF2B5EF4-FFF2-40B4-BE49-F238E27FC236}">
                <a16:creationId xmlns:a16="http://schemas.microsoft.com/office/drawing/2014/main" id="{C476B708-6B39-498F-AFA1-D1809C502BB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7AB668CE-9F76-4CE1-AFC7-7C980D27B59E}"/>
              </a:ext>
            </a:extLst>
          </p:cNvPr>
          <p:cNvSpPr>
            <a:spLocks noGrp="1"/>
          </p:cNvSpPr>
          <p:nvPr>
            <p:ph type="sldNum" sz="quarter" idx="4"/>
          </p:nvPr>
        </p:nvSpPr>
        <p:spPr/>
        <p:txBody>
          <a:bodyPr/>
          <a:lstStyle/>
          <a:p>
            <a:fld id="{62BFC0F0-E31D-44BF-B017-233CDB2896A6}" type="slidenum">
              <a:rPr lang="en-US" smtClean="0"/>
              <a:pPr/>
              <a:t>7</a:t>
            </a:fld>
            <a:endParaRPr lang="en-US" dirty="0"/>
          </a:p>
        </p:txBody>
      </p:sp>
      <p:sp>
        <p:nvSpPr>
          <p:cNvPr id="5" name="Content Placeholder 4">
            <a:extLst>
              <a:ext uri="{FF2B5EF4-FFF2-40B4-BE49-F238E27FC236}">
                <a16:creationId xmlns:a16="http://schemas.microsoft.com/office/drawing/2014/main" id="{16FE2014-662B-44C8-B20A-617B7ED0926A}"/>
              </a:ext>
            </a:extLst>
          </p:cNvPr>
          <p:cNvSpPr>
            <a:spLocks noGrp="1"/>
          </p:cNvSpPr>
          <p:nvPr>
            <p:ph sz="quarter" idx="13"/>
          </p:nvPr>
        </p:nvSpPr>
        <p:spPr>
          <a:xfrm>
            <a:off x="523187" y="1863667"/>
            <a:ext cx="8008071" cy="4088946"/>
          </a:xfrm>
        </p:spPr>
        <p:txBody>
          <a:bodyPr>
            <a:normAutofit fontScale="92500" lnSpcReduction="20000"/>
          </a:bodyPr>
          <a:lstStyle/>
          <a:p>
            <a:r>
              <a:rPr lang="en-US" dirty="0"/>
              <a:t>Identify Team Members</a:t>
            </a:r>
          </a:p>
          <a:p>
            <a:r>
              <a:rPr lang="en-US" dirty="0"/>
              <a:t>Gather and Define Requirements</a:t>
            </a:r>
          </a:p>
          <a:p>
            <a:r>
              <a:rPr lang="en-US" dirty="0"/>
              <a:t>Determine type of solutions needed</a:t>
            </a:r>
          </a:p>
          <a:p>
            <a:r>
              <a:rPr lang="en-US" dirty="0"/>
              <a:t>Research potential vendors</a:t>
            </a:r>
          </a:p>
          <a:p>
            <a:r>
              <a:rPr lang="en-US" dirty="0"/>
              <a:t>Prepare a Request for Proposal (RFP) including demo scenarios</a:t>
            </a:r>
          </a:p>
          <a:p>
            <a:r>
              <a:rPr lang="en-US" dirty="0"/>
              <a:t>Prepare evaluation criteria</a:t>
            </a:r>
          </a:p>
          <a:p>
            <a:r>
              <a:rPr lang="en-US" dirty="0"/>
              <a:t>Conduct Demos</a:t>
            </a:r>
          </a:p>
          <a:p>
            <a:r>
              <a:rPr lang="en-US" dirty="0"/>
              <a:t>Review scoring and make selection</a:t>
            </a:r>
          </a:p>
          <a:p>
            <a:endParaRPr lang="en-US" dirty="0"/>
          </a:p>
        </p:txBody>
      </p:sp>
      <p:pic>
        <p:nvPicPr>
          <p:cNvPr id="2050" name="Picture 2" descr="Stairs, Architecture, Design, White">
            <a:extLst>
              <a:ext uri="{FF2B5EF4-FFF2-40B4-BE49-F238E27FC236}">
                <a16:creationId xmlns:a16="http://schemas.microsoft.com/office/drawing/2014/main" id="{4C686BB5-CF43-4CF6-B943-7E0504E9A3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587" t="1127" r="35697" b="3077"/>
          <a:stretch/>
        </p:blipFill>
        <p:spPr bwMode="auto">
          <a:xfrm>
            <a:off x="8663354" y="1809750"/>
            <a:ext cx="3071446" cy="4094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18908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DC3B5-22BD-4857-96A4-1AE507DC07BE}"/>
              </a:ext>
            </a:extLst>
          </p:cNvPr>
          <p:cNvSpPr>
            <a:spLocks noGrp="1"/>
          </p:cNvSpPr>
          <p:nvPr>
            <p:ph type="title"/>
          </p:nvPr>
        </p:nvSpPr>
        <p:spPr/>
        <p:txBody>
          <a:bodyPr/>
          <a:lstStyle/>
          <a:p>
            <a:r>
              <a:rPr lang="en-US" dirty="0"/>
              <a:t>How To Integrate These Technologies</a:t>
            </a:r>
          </a:p>
        </p:txBody>
      </p:sp>
      <p:sp>
        <p:nvSpPr>
          <p:cNvPr id="3" name="Footer Placeholder 2">
            <a:extLst>
              <a:ext uri="{FF2B5EF4-FFF2-40B4-BE49-F238E27FC236}">
                <a16:creationId xmlns:a16="http://schemas.microsoft.com/office/drawing/2014/main" id="{E9A792E1-3BCA-4616-A3F1-F8E0E18D107A}"/>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6526CB80-A9AD-4B66-A978-AFDEE3E0B077}"/>
              </a:ext>
            </a:extLst>
          </p:cNvPr>
          <p:cNvSpPr>
            <a:spLocks noGrp="1"/>
          </p:cNvSpPr>
          <p:nvPr>
            <p:ph type="sldNum" sz="quarter" idx="4"/>
          </p:nvPr>
        </p:nvSpPr>
        <p:spPr/>
        <p:txBody>
          <a:bodyPr/>
          <a:lstStyle/>
          <a:p>
            <a:fld id="{62BFC0F0-E31D-44BF-B017-233CDB2896A6}" type="slidenum">
              <a:rPr lang="en-US" smtClean="0"/>
              <a:pPr/>
              <a:t>70</a:t>
            </a:fld>
            <a:endParaRPr lang="en-US" dirty="0"/>
          </a:p>
        </p:txBody>
      </p:sp>
      <p:sp>
        <p:nvSpPr>
          <p:cNvPr id="5" name="Content Placeholder 4">
            <a:extLst>
              <a:ext uri="{FF2B5EF4-FFF2-40B4-BE49-F238E27FC236}">
                <a16:creationId xmlns:a16="http://schemas.microsoft.com/office/drawing/2014/main" id="{4DA9DAFD-C706-4E94-B938-2E8465E4F685}"/>
              </a:ext>
            </a:extLst>
          </p:cNvPr>
          <p:cNvSpPr>
            <a:spLocks noGrp="1"/>
          </p:cNvSpPr>
          <p:nvPr>
            <p:ph sz="quarter" idx="13"/>
          </p:nvPr>
        </p:nvSpPr>
        <p:spPr>
          <a:xfrm>
            <a:off x="838200" y="1916078"/>
            <a:ext cx="10515600" cy="4453191"/>
          </a:xfrm>
        </p:spPr>
        <p:txBody>
          <a:bodyPr>
            <a:normAutofit lnSpcReduction="10000"/>
          </a:bodyPr>
          <a:lstStyle/>
          <a:p>
            <a:r>
              <a:rPr lang="en-US" dirty="0"/>
              <a:t>Examine your existing process/workflow</a:t>
            </a:r>
          </a:p>
          <a:p>
            <a:r>
              <a:rPr lang="en-US" dirty="0"/>
              <a:t>Do a Cost/Benefit analysis</a:t>
            </a:r>
          </a:p>
          <a:p>
            <a:r>
              <a:rPr lang="en-US" dirty="0"/>
              <a:t>Determine which technology is best suited for the task</a:t>
            </a:r>
          </a:p>
          <a:p>
            <a:r>
              <a:rPr lang="en-US" dirty="0"/>
              <a:t>Steps associated with each</a:t>
            </a:r>
          </a:p>
          <a:p>
            <a:pPr lvl="1"/>
            <a:r>
              <a:rPr lang="en-US" dirty="0"/>
              <a:t>RPA – Document the steps of the process and identify which steps can be implemented through an RPA platform.</a:t>
            </a:r>
          </a:p>
          <a:p>
            <a:pPr lvl="1"/>
            <a:r>
              <a:rPr lang="en-US" dirty="0"/>
              <a:t>ML/AI – Ensure that there are large amounts of training data and evaluate algorithms best suited based on the use case. </a:t>
            </a:r>
          </a:p>
          <a:p>
            <a:pPr lvl="1"/>
            <a:r>
              <a:rPr lang="en-US" dirty="0"/>
              <a:t>Analytics – Plug data into the analytics platform to generate reports, insights, etc.</a:t>
            </a:r>
          </a:p>
        </p:txBody>
      </p:sp>
    </p:spTree>
    <p:extLst>
      <p:ext uri="{BB962C8B-B14F-4D97-AF65-F5344CB8AC3E}">
        <p14:creationId xmlns:p14="http://schemas.microsoft.com/office/powerpoint/2010/main" val="14315818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C5A3A-8DED-2046-60B2-C6DCA61F35D8}"/>
              </a:ext>
            </a:extLst>
          </p:cNvPr>
          <p:cNvSpPr>
            <a:spLocks noGrp="1"/>
          </p:cNvSpPr>
          <p:nvPr>
            <p:ph type="title"/>
          </p:nvPr>
        </p:nvSpPr>
        <p:spPr/>
        <p:txBody>
          <a:bodyPr/>
          <a:lstStyle/>
          <a:p>
            <a:r>
              <a:rPr lang="en-US" dirty="0"/>
              <a:t>Sales Tax Specific AI Tools</a:t>
            </a:r>
          </a:p>
        </p:txBody>
      </p:sp>
      <p:sp>
        <p:nvSpPr>
          <p:cNvPr id="3" name="Footer Placeholder 2">
            <a:extLst>
              <a:ext uri="{FF2B5EF4-FFF2-40B4-BE49-F238E27FC236}">
                <a16:creationId xmlns:a16="http://schemas.microsoft.com/office/drawing/2014/main" id="{85A8B894-493E-E293-A720-3B8B08832392}"/>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EC01B4D0-B842-17A5-33B0-51419CBD70AE}"/>
              </a:ext>
            </a:extLst>
          </p:cNvPr>
          <p:cNvSpPr>
            <a:spLocks noGrp="1"/>
          </p:cNvSpPr>
          <p:nvPr>
            <p:ph type="sldNum" sz="quarter" idx="4"/>
          </p:nvPr>
        </p:nvSpPr>
        <p:spPr/>
        <p:txBody>
          <a:bodyPr/>
          <a:lstStyle/>
          <a:p>
            <a:fld id="{62BFC0F0-E31D-44BF-B017-233CDB2896A6}" type="slidenum">
              <a:rPr lang="en-US" smtClean="0"/>
              <a:pPr/>
              <a:t>71</a:t>
            </a:fld>
            <a:endParaRPr lang="en-US" dirty="0"/>
          </a:p>
        </p:txBody>
      </p:sp>
      <p:pic>
        <p:nvPicPr>
          <p:cNvPr id="7" name="Picture 2" descr="Tax Compliance Software - Avalara">
            <a:extLst>
              <a:ext uri="{FF2B5EF4-FFF2-40B4-BE49-F238E27FC236}">
                <a16:creationId xmlns:a16="http://schemas.microsoft.com/office/drawing/2014/main" id="{AEDCD786-7300-5FF8-0951-81D44F1F28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4269" y="2470150"/>
            <a:ext cx="3656546" cy="79324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Taxjar | Bemeir">
            <a:extLst>
              <a:ext uri="{FF2B5EF4-FFF2-40B4-BE49-F238E27FC236}">
                <a16:creationId xmlns:a16="http://schemas.microsoft.com/office/drawing/2014/main" id="{5028E094-326D-5516-BF52-15C53D9F19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3647" y="4795722"/>
            <a:ext cx="3148340" cy="8710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a:extLst>
              <a:ext uri="{FF2B5EF4-FFF2-40B4-BE49-F238E27FC236}">
                <a16:creationId xmlns:a16="http://schemas.microsoft.com/office/drawing/2014/main" id="{7A55D136-D1B1-6EDC-EBB5-FE025250AE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5967" y="4326994"/>
            <a:ext cx="3794876" cy="1808496"/>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0159CDB1-01DF-8C43-28DD-AEDD965043E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42100" y="2415450"/>
            <a:ext cx="3961005" cy="745601"/>
          </a:xfrm>
          <a:prstGeom prst="rect">
            <a:avLst/>
          </a:prstGeom>
        </p:spPr>
      </p:pic>
      <p:sp>
        <p:nvSpPr>
          <p:cNvPr id="6" name="TextBox 5">
            <a:extLst>
              <a:ext uri="{FF2B5EF4-FFF2-40B4-BE49-F238E27FC236}">
                <a16:creationId xmlns:a16="http://schemas.microsoft.com/office/drawing/2014/main" id="{1C530607-75DF-8FA3-8DBD-BA628B523801}"/>
              </a:ext>
            </a:extLst>
          </p:cNvPr>
          <p:cNvSpPr txBox="1"/>
          <p:nvPr/>
        </p:nvSpPr>
        <p:spPr>
          <a:xfrm>
            <a:off x="7510692" y="3263398"/>
            <a:ext cx="3039592" cy="369332"/>
          </a:xfrm>
          <a:prstGeom prst="rect">
            <a:avLst/>
          </a:prstGeom>
          <a:noFill/>
        </p:spPr>
        <p:txBody>
          <a:bodyPr wrap="square" rtlCol="0">
            <a:spAutoFit/>
          </a:bodyPr>
          <a:lstStyle/>
          <a:p>
            <a:r>
              <a:rPr lang="en-US" dirty="0"/>
              <a:t>Recent acquisition from Ryan</a:t>
            </a:r>
          </a:p>
        </p:txBody>
      </p:sp>
    </p:spTree>
    <p:extLst>
      <p:ext uri="{BB962C8B-B14F-4D97-AF65-F5344CB8AC3E}">
        <p14:creationId xmlns:p14="http://schemas.microsoft.com/office/powerpoint/2010/main" val="42180932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6348C-7A5E-F923-1290-4DAE951F79F1}"/>
              </a:ext>
            </a:extLst>
          </p:cNvPr>
          <p:cNvSpPr>
            <a:spLocks noGrp="1"/>
          </p:cNvSpPr>
          <p:nvPr>
            <p:ph type="title"/>
          </p:nvPr>
        </p:nvSpPr>
        <p:spPr/>
        <p:txBody>
          <a:bodyPr/>
          <a:lstStyle/>
          <a:p>
            <a:r>
              <a:rPr lang="en-US" dirty="0"/>
              <a:t>Sales Tax Specific AI Tools</a:t>
            </a:r>
          </a:p>
        </p:txBody>
      </p:sp>
      <p:sp>
        <p:nvSpPr>
          <p:cNvPr id="3" name="Footer Placeholder 2">
            <a:extLst>
              <a:ext uri="{FF2B5EF4-FFF2-40B4-BE49-F238E27FC236}">
                <a16:creationId xmlns:a16="http://schemas.microsoft.com/office/drawing/2014/main" id="{E146C019-6CAF-3B74-6406-D4930D57362D}"/>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D4D6CB10-402B-B2FF-5D75-2955EDD7FDDA}"/>
              </a:ext>
            </a:extLst>
          </p:cNvPr>
          <p:cNvSpPr>
            <a:spLocks noGrp="1"/>
          </p:cNvSpPr>
          <p:nvPr>
            <p:ph type="sldNum" sz="quarter" idx="4"/>
          </p:nvPr>
        </p:nvSpPr>
        <p:spPr/>
        <p:txBody>
          <a:bodyPr/>
          <a:lstStyle/>
          <a:p>
            <a:fld id="{62BFC0F0-E31D-44BF-B017-233CDB2896A6}" type="slidenum">
              <a:rPr lang="en-US" smtClean="0"/>
              <a:pPr/>
              <a:t>72</a:t>
            </a:fld>
            <a:endParaRPr lang="en-US" dirty="0"/>
          </a:p>
        </p:txBody>
      </p:sp>
      <p:sp>
        <p:nvSpPr>
          <p:cNvPr id="5" name="Content Placeholder 4">
            <a:extLst>
              <a:ext uri="{FF2B5EF4-FFF2-40B4-BE49-F238E27FC236}">
                <a16:creationId xmlns:a16="http://schemas.microsoft.com/office/drawing/2014/main" id="{F0917F87-6AAA-CB61-2292-3A6D16C8C83B}"/>
              </a:ext>
            </a:extLst>
          </p:cNvPr>
          <p:cNvSpPr>
            <a:spLocks noGrp="1"/>
          </p:cNvSpPr>
          <p:nvPr>
            <p:ph sz="quarter" idx="13"/>
          </p:nvPr>
        </p:nvSpPr>
        <p:spPr/>
        <p:txBody>
          <a:bodyPr>
            <a:normAutofit lnSpcReduction="10000"/>
          </a:bodyPr>
          <a:lstStyle/>
          <a:p>
            <a:pPr marL="0" indent="0">
              <a:buNone/>
            </a:pPr>
            <a:r>
              <a:rPr lang="en-US" b="1" dirty="0"/>
              <a:t>CORDIANCE MODIOS</a:t>
            </a:r>
            <a:br>
              <a:rPr lang="en-US" b="1" dirty="0"/>
            </a:br>
            <a:r>
              <a:rPr lang="en-US" dirty="0" err="1"/>
              <a:t>Modios</a:t>
            </a:r>
            <a:r>
              <a:rPr lang="en-US" dirty="0"/>
              <a:t> is a next generation intelligence platform designed to manage your business data and tax engine implementations for Vertex, ONESOURCE, and Avalara. </a:t>
            </a:r>
          </a:p>
          <a:p>
            <a:r>
              <a:rPr lang="en-US" dirty="0"/>
              <a:t>Rapid verify</a:t>
            </a:r>
          </a:p>
          <a:p>
            <a:r>
              <a:rPr lang="en-US" dirty="0"/>
              <a:t>Rapid insight</a:t>
            </a:r>
          </a:p>
          <a:p>
            <a:r>
              <a:rPr lang="en-US" dirty="0"/>
              <a:t>Rapid testing</a:t>
            </a:r>
          </a:p>
          <a:p>
            <a:r>
              <a:rPr lang="en-US" dirty="0"/>
              <a:t>Product mapping accelerator</a:t>
            </a:r>
          </a:p>
          <a:p>
            <a:endParaRPr lang="en-US" dirty="0"/>
          </a:p>
        </p:txBody>
      </p:sp>
      <p:pic>
        <p:nvPicPr>
          <p:cNvPr id="6" name="Picture 5" descr="A white text on a black background&#10;&#10;Description automatically generated">
            <a:extLst>
              <a:ext uri="{FF2B5EF4-FFF2-40B4-BE49-F238E27FC236}">
                <a16:creationId xmlns:a16="http://schemas.microsoft.com/office/drawing/2014/main" id="{0DEF57DA-DD89-9F08-E87E-1BA51A602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51468" y="3381690"/>
            <a:ext cx="3302332" cy="720509"/>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pic>
        <p:nvPicPr>
          <p:cNvPr id="7" name="Picture 6">
            <a:extLst>
              <a:ext uri="{FF2B5EF4-FFF2-40B4-BE49-F238E27FC236}">
                <a16:creationId xmlns:a16="http://schemas.microsoft.com/office/drawing/2014/main" id="{2A877203-500F-F47B-503A-1F584540BA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5135" y="4337412"/>
            <a:ext cx="3810000" cy="39052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Tree>
    <p:extLst>
      <p:ext uri="{BB962C8B-B14F-4D97-AF65-F5344CB8AC3E}">
        <p14:creationId xmlns:p14="http://schemas.microsoft.com/office/powerpoint/2010/main" val="7916896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DE917-7A05-4814-8B0E-D0A1308A5013}"/>
              </a:ext>
            </a:extLst>
          </p:cNvPr>
          <p:cNvSpPr>
            <a:spLocks noGrp="1"/>
          </p:cNvSpPr>
          <p:nvPr>
            <p:ph type="title"/>
          </p:nvPr>
        </p:nvSpPr>
        <p:spPr/>
        <p:txBody>
          <a:bodyPr/>
          <a:lstStyle/>
          <a:p>
            <a:r>
              <a:rPr lang="en-US"/>
              <a:t>Questions &amp; Comments</a:t>
            </a:r>
          </a:p>
        </p:txBody>
      </p:sp>
      <p:sp>
        <p:nvSpPr>
          <p:cNvPr id="4" name="Footer Placeholder 3">
            <a:extLst>
              <a:ext uri="{FF2B5EF4-FFF2-40B4-BE49-F238E27FC236}">
                <a16:creationId xmlns:a16="http://schemas.microsoft.com/office/drawing/2014/main" id="{D261CF51-D068-9E0F-3775-CCC92B660D72}"/>
              </a:ext>
            </a:extLst>
          </p:cNvPr>
          <p:cNvSpPr>
            <a:spLocks noGrp="1"/>
          </p:cNvSpPr>
          <p:nvPr>
            <p:ph type="ftr" sz="quarter" idx="11"/>
          </p:nvPr>
        </p:nvSpPr>
        <p:spPr/>
        <p:txBody>
          <a:bodyPr/>
          <a:lstStyle/>
          <a:p>
            <a:r>
              <a:rPr lang="en-US" dirty="0"/>
              <a:t>Copyright © Sales Tax Institute 2025</a:t>
            </a:r>
          </a:p>
        </p:txBody>
      </p:sp>
      <p:sp>
        <p:nvSpPr>
          <p:cNvPr id="5" name="Content Placeholder 2">
            <a:extLst>
              <a:ext uri="{FF2B5EF4-FFF2-40B4-BE49-F238E27FC236}">
                <a16:creationId xmlns:a16="http://schemas.microsoft.com/office/drawing/2014/main" id="{E6080FB3-C053-3D1F-47EA-FCC8A020E9FA}"/>
              </a:ext>
            </a:extLst>
          </p:cNvPr>
          <p:cNvSpPr txBox="1">
            <a:spLocks/>
          </p:cNvSpPr>
          <p:nvPr/>
        </p:nvSpPr>
        <p:spPr>
          <a:xfrm>
            <a:off x="3467100" y="2657121"/>
            <a:ext cx="5257800" cy="26336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Tx/>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Courier New" panose="02070309020205020404" pitchFamily="49" charset="0"/>
              <a:buChar char="o"/>
              <a:defRPr sz="2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Tx/>
              <a:buFont typeface="FreightSans Pro Book" panose="02000606030000020004" pitchFamily="50"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Font typeface="Arial" panose="020B0604020202020204" pitchFamily="34" charset="0"/>
              <a:buNone/>
              <a:defRPr/>
            </a:pPr>
            <a:r>
              <a:rPr lang="en-US"/>
              <a:t>Diane </a:t>
            </a:r>
            <a:r>
              <a:rPr lang="en-US" err="1"/>
              <a:t>Yetter</a:t>
            </a:r>
            <a:endParaRPr lang="en-US"/>
          </a:p>
          <a:p>
            <a:pPr algn="ctr">
              <a:buFont typeface="Arial" panose="020B0604020202020204" pitchFamily="34" charset="0"/>
              <a:buNone/>
              <a:defRPr/>
            </a:pPr>
            <a:r>
              <a:rPr lang="en-US"/>
              <a:t>Sales Tax Institute</a:t>
            </a:r>
          </a:p>
          <a:p>
            <a:pPr algn="ctr">
              <a:buFont typeface="Arial" panose="020B0604020202020204" pitchFamily="34" charset="0"/>
              <a:buNone/>
              <a:defRPr/>
            </a:pPr>
            <a:r>
              <a:rPr lang="en-US">
                <a:hlinkClick r:id="rId2"/>
              </a:rPr>
              <a:t>diane@salestaxinstitute.com</a:t>
            </a:r>
            <a:endParaRPr lang="en-US"/>
          </a:p>
          <a:p>
            <a:pPr algn="ctr">
              <a:buFont typeface="Arial" panose="020B0604020202020204" pitchFamily="34" charset="0"/>
              <a:buNone/>
              <a:defRPr/>
            </a:pPr>
            <a:r>
              <a:rPr lang="en-US"/>
              <a:t>312.701.1800, ext. 2</a:t>
            </a:r>
          </a:p>
          <a:p>
            <a:pPr marL="0" indent="0" algn="ctr">
              <a:buFont typeface="Arial" panose="020B0604020202020204" pitchFamily="34" charset="0"/>
              <a:buNone/>
            </a:pPr>
            <a:endParaRPr lang="en-US"/>
          </a:p>
        </p:txBody>
      </p:sp>
      <p:sp>
        <p:nvSpPr>
          <p:cNvPr id="3" name="Slide Number Placeholder 2">
            <a:extLst>
              <a:ext uri="{FF2B5EF4-FFF2-40B4-BE49-F238E27FC236}">
                <a16:creationId xmlns:a16="http://schemas.microsoft.com/office/drawing/2014/main" id="{674A4745-B748-5BCB-1931-8D58C62E875A}"/>
              </a:ext>
            </a:extLst>
          </p:cNvPr>
          <p:cNvSpPr>
            <a:spLocks noGrp="1"/>
          </p:cNvSpPr>
          <p:nvPr>
            <p:ph type="sldNum" sz="quarter" idx="4"/>
          </p:nvPr>
        </p:nvSpPr>
        <p:spPr/>
        <p:txBody>
          <a:bodyPr/>
          <a:lstStyle/>
          <a:p>
            <a:fld id="{62BFC0F0-E31D-44BF-B017-233CDB2896A6}" type="slidenum">
              <a:rPr lang="en-US" smtClean="0"/>
              <a:pPr/>
              <a:t>73</a:t>
            </a:fld>
            <a:endParaRPr lang="en-US" dirty="0"/>
          </a:p>
        </p:txBody>
      </p:sp>
    </p:spTree>
    <p:extLst>
      <p:ext uri="{BB962C8B-B14F-4D97-AF65-F5344CB8AC3E}">
        <p14:creationId xmlns:p14="http://schemas.microsoft.com/office/powerpoint/2010/main" val="27382394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81CE-971B-4911-A628-3CED5D03C38B}"/>
              </a:ext>
            </a:extLst>
          </p:cNvPr>
          <p:cNvSpPr>
            <a:spLocks noGrp="1"/>
          </p:cNvSpPr>
          <p:nvPr>
            <p:ph type="title"/>
          </p:nvPr>
        </p:nvSpPr>
        <p:spPr/>
        <p:txBody>
          <a:bodyPr/>
          <a:lstStyle/>
          <a:p>
            <a:r>
              <a:rPr lang="en-US" dirty="0"/>
              <a:t>On-Demand Webinars</a:t>
            </a:r>
          </a:p>
        </p:txBody>
      </p:sp>
      <p:sp>
        <p:nvSpPr>
          <p:cNvPr id="5" name="Content Placeholder 4">
            <a:extLst>
              <a:ext uri="{FF2B5EF4-FFF2-40B4-BE49-F238E27FC236}">
                <a16:creationId xmlns:a16="http://schemas.microsoft.com/office/drawing/2014/main" id="{7BC69114-1B32-4B1C-B6B4-51A1DA71DFC3}"/>
              </a:ext>
            </a:extLst>
          </p:cNvPr>
          <p:cNvSpPr>
            <a:spLocks noGrp="1"/>
          </p:cNvSpPr>
          <p:nvPr>
            <p:ph sz="quarter" idx="13"/>
          </p:nvPr>
        </p:nvSpPr>
        <p:spPr>
          <a:xfrm>
            <a:off x="838200" y="1810060"/>
            <a:ext cx="10758544" cy="4324159"/>
          </a:xfrm>
        </p:spPr>
        <p:txBody>
          <a:bodyPr vert="horz" lIns="91440" tIns="45720" rIns="91440" bIns="45720" rtlCol="0" anchor="t">
            <a:normAutofit/>
          </a:bodyPr>
          <a:lstStyle/>
          <a:p>
            <a:pPr>
              <a:defRPr/>
            </a:pPr>
            <a:r>
              <a:rPr lang="en-US" sz="3000" dirty="0"/>
              <a:t>New courses now available! – Including 2 new Bundles!</a:t>
            </a:r>
          </a:p>
          <a:p>
            <a:pPr marL="0" indent="0">
              <a:buNone/>
              <a:defRPr/>
            </a:pPr>
            <a:endParaRPr lang="en-US" dirty="0"/>
          </a:p>
        </p:txBody>
      </p:sp>
      <p:sp>
        <p:nvSpPr>
          <p:cNvPr id="3" name="Footer Placeholder 2">
            <a:extLst>
              <a:ext uri="{FF2B5EF4-FFF2-40B4-BE49-F238E27FC236}">
                <a16:creationId xmlns:a16="http://schemas.microsoft.com/office/drawing/2014/main" id="{F5A0F69F-F5A7-CBD4-B7DA-832956B85CB4}"/>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446D1FEC-FE5A-C1A4-A830-DC50F816AA83}"/>
              </a:ext>
            </a:extLst>
          </p:cNvPr>
          <p:cNvSpPr>
            <a:spLocks noGrp="1"/>
          </p:cNvSpPr>
          <p:nvPr>
            <p:ph type="sldNum" sz="quarter" idx="4"/>
          </p:nvPr>
        </p:nvSpPr>
        <p:spPr/>
        <p:txBody>
          <a:bodyPr/>
          <a:lstStyle/>
          <a:p>
            <a:fld id="{62BFC0F0-E31D-44BF-B017-233CDB2896A6}" type="slidenum">
              <a:rPr lang="en-US" smtClean="0"/>
              <a:pPr/>
              <a:t>74</a:t>
            </a:fld>
            <a:endParaRPr lang="en-US"/>
          </a:p>
        </p:txBody>
      </p:sp>
      <p:sp>
        <p:nvSpPr>
          <p:cNvPr id="6" name="Content Placeholder 4">
            <a:extLst>
              <a:ext uri="{FF2B5EF4-FFF2-40B4-BE49-F238E27FC236}">
                <a16:creationId xmlns:a16="http://schemas.microsoft.com/office/drawing/2014/main" id="{7812132C-63BC-AE9F-536D-E91F1967A6EA}"/>
              </a:ext>
            </a:extLst>
          </p:cNvPr>
          <p:cNvSpPr txBox="1">
            <a:spLocks/>
          </p:cNvSpPr>
          <p:nvPr/>
        </p:nvSpPr>
        <p:spPr>
          <a:xfrm>
            <a:off x="5659144" y="2296299"/>
            <a:ext cx="5466056" cy="347094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3200" kern="1200">
                <a:solidFill>
                  <a:schemeClr val="tx1"/>
                </a:solidFill>
                <a:latin typeface="Gibson Light" panose="02000000000000000000" pitchFamily="50" charset="0"/>
                <a:ea typeface="+mn-ea"/>
                <a:cs typeface="+mn-cs"/>
              </a:defRPr>
            </a:lvl1pPr>
            <a:lvl2pPr marL="685800" indent="-228600" algn="l" defTabSz="914400" rtl="0" eaLnBrk="1" latinLnBrk="0" hangingPunct="1">
              <a:lnSpc>
                <a:spcPct val="90000"/>
              </a:lnSpc>
              <a:spcBef>
                <a:spcPts val="500"/>
              </a:spcBef>
              <a:buClrTx/>
              <a:buFont typeface="Arial" panose="020B0604020202020204" pitchFamily="34" charset="0"/>
              <a:buChar char="•"/>
              <a:defRPr sz="2800" kern="1200">
                <a:solidFill>
                  <a:schemeClr val="tx1"/>
                </a:solidFill>
                <a:latin typeface="Gibson Light" panose="02000000000000000000" pitchFamily="50" charset="0"/>
                <a:ea typeface="+mn-ea"/>
                <a:cs typeface="+mn-cs"/>
              </a:defRPr>
            </a:lvl2pPr>
            <a:lvl3pPr marL="1143000" indent="-228600" algn="l" defTabSz="914400" rtl="0" eaLnBrk="1" latinLnBrk="0" hangingPunct="1">
              <a:lnSpc>
                <a:spcPct val="90000"/>
              </a:lnSpc>
              <a:spcBef>
                <a:spcPts val="500"/>
              </a:spcBef>
              <a:buClr>
                <a:schemeClr val="tx2"/>
              </a:buClr>
              <a:buFont typeface="Courier New" panose="02070309020205020404" pitchFamily="49" charset="0"/>
              <a:buChar char="o"/>
              <a:defRPr sz="2600" kern="1200">
                <a:solidFill>
                  <a:schemeClr val="tx1"/>
                </a:solidFill>
                <a:latin typeface="Gibson Light" panose="02000000000000000000" pitchFamily="50" charset="0"/>
                <a:ea typeface="+mn-ea"/>
                <a:cs typeface="+mn-cs"/>
              </a:defRPr>
            </a:lvl3pPr>
            <a:lvl4pPr marL="1600200" indent="-228600" algn="l" defTabSz="914400" rtl="0" eaLnBrk="1" latinLnBrk="0" hangingPunct="1">
              <a:lnSpc>
                <a:spcPct val="90000"/>
              </a:lnSpc>
              <a:spcBef>
                <a:spcPts val="500"/>
              </a:spcBef>
              <a:buClrTx/>
              <a:buFont typeface="FreightSans Pro Book" panose="02000606030000020004" pitchFamily="50" charset="0"/>
              <a:buChar char="–"/>
              <a:defRPr sz="2400" kern="1200">
                <a:solidFill>
                  <a:schemeClr val="tx1"/>
                </a:solidFill>
                <a:latin typeface="Gibson Light" panose="02000000000000000000" pitchFamily="50" charset="0"/>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2200" kern="1200">
                <a:solidFill>
                  <a:schemeClr val="tx1"/>
                </a:solidFill>
                <a:latin typeface="Gibson Light"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defRPr/>
            </a:pPr>
            <a:r>
              <a:rPr lang="en-US" sz="1800" dirty="0"/>
              <a:t>Effective Tax Research</a:t>
            </a:r>
          </a:p>
          <a:p>
            <a:pPr>
              <a:lnSpc>
                <a:spcPct val="100000"/>
              </a:lnSpc>
              <a:defRPr/>
            </a:pPr>
            <a:r>
              <a:rPr lang="en-US" sz="1800" dirty="0"/>
              <a:t>Software, Digital Goods, NFTs, and Digital Currency</a:t>
            </a:r>
          </a:p>
          <a:p>
            <a:pPr>
              <a:lnSpc>
                <a:spcPct val="100000"/>
              </a:lnSpc>
              <a:defRPr/>
            </a:pPr>
            <a:r>
              <a:rPr lang="en-US" sz="1800" dirty="0"/>
              <a:t>Use Tax Accrual for Automated and Manual Processes</a:t>
            </a:r>
          </a:p>
          <a:p>
            <a:pPr>
              <a:lnSpc>
                <a:spcPct val="100000"/>
              </a:lnSpc>
              <a:defRPr/>
            </a:pPr>
            <a:r>
              <a:rPr lang="en-US" sz="1800" dirty="0"/>
              <a:t>Taxation of Rentals and Leases: Puzzle Solved!</a:t>
            </a:r>
          </a:p>
          <a:p>
            <a:pPr>
              <a:lnSpc>
                <a:spcPct val="100000"/>
              </a:lnSpc>
              <a:defRPr/>
            </a:pPr>
            <a:r>
              <a:rPr lang="en-US" sz="1800" dirty="0"/>
              <a:t>Blueprint for Success: Sales Tax Essentials for Construction &amp; Real Property</a:t>
            </a:r>
          </a:p>
          <a:p>
            <a:pPr>
              <a:lnSpc>
                <a:spcPct val="100000"/>
              </a:lnSpc>
              <a:defRPr/>
            </a:pPr>
            <a:r>
              <a:rPr lang="en-US" sz="1800" dirty="0"/>
              <a:t>Navigating Sales Tax in M&amp;A Deals</a:t>
            </a:r>
          </a:p>
          <a:p>
            <a:pPr>
              <a:lnSpc>
                <a:spcPct val="100000"/>
              </a:lnSpc>
              <a:defRPr/>
            </a:pPr>
            <a:r>
              <a:rPr lang="en-US" sz="1800" dirty="0"/>
              <a:t>Sales Tax Resources: Your Essential Toolkit</a:t>
            </a:r>
          </a:p>
          <a:p>
            <a:pPr>
              <a:lnSpc>
                <a:spcPct val="100000"/>
              </a:lnSpc>
              <a:defRPr/>
            </a:pPr>
            <a:r>
              <a:rPr lang="en-US" sz="1800" dirty="0"/>
              <a:t>Gross Receipts Tax: What Makes Them Special</a:t>
            </a:r>
          </a:p>
          <a:p>
            <a:pPr>
              <a:lnSpc>
                <a:spcPct val="100000"/>
              </a:lnSpc>
              <a:defRPr/>
            </a:pPr>
            <a:r>
              <a:rPr lang="en-US" sz="1800" dirty="0"/>
              <a:t>NEW- European Value Added Tax</a:t>
            </a:r>
          </a:p>
        </p:txBody>
      </p:sp>
      <p:sp>
        <p:nvSpPr>
          <p:cNvPr id="9" name="Content Placeholder 4">
            <a:extLst>
              <a:ext uri="{FF2B5EF4-FFF2-40B4-BE49-F238E27FC236}">
                <a16:creationId xmlns:a16="http://schemas.microsoft.com/office/drawing/2014/main" id="{EF2C0639-A282-FFF0-B8D2-8CBCCF91DDDB}"/>
              </a:ext>
            </a:extLst>
          </p:cNvPr>
          <p:cNvSpPr txBox="1">
            <a:spLocks/>
          </p:cNvSpPr>
          <p:nvPr/>
        </p:nvSpPr>
        <p:spPr>
          <a:xfrm>
            <a:off x="1163123" y="2402318"/>
            <a:ext cx="6580330" cy="347094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3200" kern="1200">
                <a:solidFill>
                  <a:schemeClr val="tx1"/>
                </a:solidFill>
                <a:latin typeface="Gibson Light" panose="02000000000000000000" pitchFamily="50" charset="0"/>
                <a:ea typeface="+mn-ea"/>
                <a:cs typeface="+mn-cs"/>
              </a:defRPr>
            </a:lvl1pPr>
            <a:lvl2pPr marL="685800" indent="-228600" algn="l" defTabSz="914400" rtl="0" eaLnBrk="1" latinLnBrk="0" hangingPunct="1">
              <a:lnSpc>
                <a:spcPct val="90000"/>
              </a:lnSpc>
              <a:spcBef>
                <a:spcPts val="500"/>
              </a:spcBef>
              <a:buClrTx/>
              <a:buFont typeface="Arial" panose="020B0604020202020204" pitchFamily="34" charset="0"/>
              <a:buChar char="•"/>
              <a:defRPr sz="2800" kern="1200">
                <a:solidFill>
                  <a:schemeClr val="tx1"/>
                </a:solidFill>
                <a:latin typeface="Gibson Light" panose="02000000000000000000" pitchFamily="50" charset="0"/>
                <a:ea typeface="+mn-ea"/>
                <a:cs typeface="+mn-cs"/>
              </a:defRPr>
            </a:lvl2pPr>
            <a:lvl3pPr marL="1143000" indent="-228600" algn="l" defTabSz="914400" rtl="0" eaLnBrk="1" latinLnBrk="0" hangingPunct="1">
              <a:lnSpc>
                <a:spcPct val="90000"/>
              </a:lnSpc>
              <a:spcBef>
                <a:spcPts val="500"/>
              </a:spcBef>
              <a:buClr>
                <a:schemeClr val="tx2"/>
              </a:buClr>
              <a:buFont typeface="Courier New" panose="02070309020205020404" pitchFamily="49" charset="0"/>
              <a:buChar char="o"/>
              <a:defRPr sz="2600" kern="1200">
                <a:solidFill>
                  <a:schemeClr val="tx1"/>
                </a:solidFill>
                <a:latin typeface="Gibson Light" panose="02000000000000000000" pitchFamily="50" charset="0"/>
                <a:ea typeface="+mn-ea"/>
                <a:cs typeface="+mn-cs"/>
              </a:defRPr>
            </a:lvl3pPr>
            <a:lvl4pPr marL="1600200" indent="-228600" algn="l" defTabSz="914400" rtl="0" eaLnBrk="1" latinLnBrk="0" hangingPunct="1">
              <a:lnSpc>
                <a:spcPct val="90000"/>
              </a:lnSpc>
              <a:spcBef>
                <a:spcPts val="500"/>
              </a:spcBef>
              <a:buClrTx/>
              <a:buFont typeface="FreightSans Pro Book" panose="02000606030000020004" pitchFamily="50" charset="0"/>
              <a:buChar char="–"/>
              <a:defRPr sz="2400" kern="1200">
                <a:solidFill>
                  <a:schemeClr val="tx1"/>
                </a:solidFill>
                <a:latin typeface="Gibson Light" panose="02000000000000000000" pitchFamily="50" charset="0"/>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2200" kern="1200">
                <a:solidFill>
                  <a:schemeClr val="tx1"/>
                </a:solidFill>
                <a:latin typeface="Gibson Light"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defRPr/>
            </a:pPr>
            <a:r>
              <a:rPr lang="en-US" sz="1800" dirty="0"/>
              <a:t>Sales Tax 101</a:t>
            </a:r>
          </a:p>
          <a:p>
            <a:pPr>
              <a:lnSpc>
                <a:spcPct val="100000"/>
              </a:lnSpc>
              <a:defRPr/>
            </a:pPr>
            <a:r>
              <a:rPr lang="en-US" sz="1800" dirty="0"/>
              <a:t>Sales Tax Registration Deep Dive</a:t>
            </a:r>
          </a:p>
          <a:p>
            <a:pPr>
              <a:lnSpc>
                <a:spcPct val="100000"/>
              </a:lnSpc>
              <a:defRPr/>
            </a:pPr>
            <a:r>
              <a:rPr lang="en-US" sz="1800" dirty="0"/>
              <a:t>Sales Tax Compliance Deep Dive</a:t>
            </a:r>
          </a:p>
          <a:p>
            <a:pPr>
              <a:lnSpc>
                <a:spcPct val="100000"/>
              </a:lnSpc>
              <a:defRPr/>
            </a:pPr>
            <a:r>
              <a:rPr lang="en-US" sz="1800" dirty="0"/>
              <a:t>Administering the Sales Tax Function</a:t>
            </a:r>
          </a:p>
          <a:p>
            <a:pPr>
              <a:lnSpc>
                <a:spcPct val="100000"/>
              </a:lnSpc>
              <a:defRPr/>
            </a:pPr>
            <a:r>
              <a:rPr lang="en-US" sz="1800" dirty="0"/>
              <a:t>Drop Shipments Post-Wayfair</a:t>
            </a:r>
          </a:p>
          <a:p>
            <a:pPr>
              <a:lnSpc>
                <a:spcPct val="100000"/>
              </a:lnSpc>
              <a:defRPr/>
            </a:pPr>
            <a:r>
              <a:rPr lang="en-US" sz="1800" dirty="0"/>
              <a:t>Starting a New Business or Initiative</a:t>
            </a:r>
          </a:p>
          <a:p>
            <a:pPr>
              <a:lnSpc>
                <a:spcPct val="100000"/>
              </a:lnSpc>
              <a:defRPr/>
            </a:pPr>
            <a:r>
              <a:rPr lang="en-US" sz="1800" dirty="0"/>
              <a:t>The Great Exemption Adventure</a:t>
            </a:r>
          </a:p>
          <a:p>
            <a:pPr>
              <a:lnSpc>
                <a:spcPct val="100000"/>
              </a:lnSpc>
              <a:defRPr/>
            </a:pPr>
            <a:r>
              <a:rPr lang="en-US" sz="1800" dirty="0"/>
              <a:t>Audit Defense Best Practices</a:t>
            </a:r>
          </a:p>
          <a:p>
            <a:pPr>
              <a:lnSpc>
                <a:spcPct val="100000"/>
              </a:lnSpc>
              <a:defRPr/>
            </a:pPr>
            <a:r>
              <a:rPr lang="en-US" sz="1800" dirty="0"/>
              <a:t>Challenges with Services</a:t>
            </a:r>
          </a:p>
        </p:txBody>
      </p:sp>
    </p:spTree>
    <p:extLst>
      <p:ext uri="{BB962C8B-B14F-4D97-AF65-F5344CB8AC3E}">
        <p14:creationId xmlns:p14="http://schemas.microsoft.com/office/powerpoint/2010/main" val="42920988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81CE-971B-4911-A628-3CED5D03C38B}"/>
              </a:ext>
            </a:extLst>
          </p:cNvPr>
          <p:cNvSpPr>
            <a:spLocks noGrp="1"/>
          </p:cNvSpPr>
          <p:nvPr>
            <p:ph type="title"/>
          </p:nvPr>
        </p:nvSpPr>
        <p:spPr/>
        <p:txBody>
          <a:bodyPr/>
          <a:lstStyle/>
          <a:p>
            <a:r>
              <a:rPr lang="en-US">
                <a:ea typeface="Century Gothic" pitchFamily="34" charset="0"/>
                <a:cs typeface="Century Gothic" pitchFamily="34" charset="0"/>
              </a:rPr>
              <a:t>Sales Tax Institute Linked In Group</a:t>
            </a:r>
            <a:endParaRPr lang="en-US"/>
          </a:p>
        </p:txBody>
      </p:sp>
      <p:sp>
        <p:nvSpPr>
          <p:cNvPr id="5" name="Content Placeholder 4">
            <a:extLst>
              <a:ext uri="{FF2B5EF4-FFF2-40B4-BE49-F238E27FC236}">
                <a16:creationId xmlns:a16="http://schemas.microsoft.com/office/drawing/2014/main" id="{7BC69114-1B32-4B1C-B6B4-51A1DA71DFC3}"/>
              </a:ext>
            </a:extLst>
          </p:cNvPr>
          <p:cNvSpPr>
            <a:spLocks noGrp="1"/>
          </p:cNvSpPr>
          <p:nvPr>
            <p:ph sz="quarter" idx="13"/>
          </p:nvPr>
        </p:nvSpPr>
        <p:spPr>
          <a:xfrm>
            <a:off x="838200" y="1916078"/>
            <a:ext cx="8516112" cy="4567018"/>
          </a:xfrm>
        </p:spPr>
        <p:txBody>
          <a:bodyPr>
            <a:normAutofit/>
          </a:bodyPr>
          <a:lstStyle/>
          <a:p>
            <a:pPr>
              <a:defRPr/>
            </a:pPr>
            <a:r>
              <a:rPr lang="en-US" sz="2800" dirty="0"/>
              <a:t>Join the Sales Tax Institute’s LinkedIn group, exclusively for Sales Tax Institute course attendees! </a:t>
            </a:r>
          </a:p>
          <a:p>
            <a:pPr>
              <a:defRPr/>
            </a:pPr>
            <a:r>
              <a:rPr lang="en-US" sz="2800" dirty="0"/>
              <a:t>Post questions, ideas, practical suggestions and news updates that you think will be relevant to other Sales Tax Institute alumni. </a:t>
            </a:r>
          </a:p>
          <a:p>
            <a:pPr>
              <a:defRPr/>
            </a:pPr>
            <a:r>
              <a:rPr lang="en-US" sz="2800" dirty="0"/>
              <a:t>We will be moderating the group, and we will remove inappropriate content posts so that this stays as a resource for our students to help them develop their sales tax expertise and ask questions.</a:t>
            </a:r>
          </a:p>
          <a:p>
            <a:endParaRPr lang="en-US" sz="2800" dirty="0"/>
          </a:p>
        </p:txBody>
      </p:sp>
      <p:sp>
        <p:nvSpPr>
          <p:cNvPr id="3" name="Footer Placeholder 2">
            <a:extLst>
              <a:ext uri="{FF2B5EF4-FFF2-40B4-BE49-F238E27FC236}">
                <a16:creationId xmlns:a16="http://schemas.microsoft.com/office/drawing/2014/main" id="{F513892E-06D3-B769-4624-5388A299F59F}"/>
              </a:ext>
            </a:extLst>
          </p:cNvPr>
          <p:cNvSpPr>
            <a:spLocks noGrp="1"/>
          </p:cNvSpPr>
          <p:nvPr>
            <p:ph type="ftr" sz="quarter" idx="11"/>
          </p:nvPr>
        </p:nvSpPr>
        <p:spPr/>
        <p:txBody>
          <a:bodyPr/>
          <a:lstStyle/>
          <a:p>
            <a:r>
              <a:rPr lang="en-US"/>
              <a:t>Copyright © Sales Tax Institute 2024</a:t>
            </a:r>
          </a:p>
        </p:txBody>
      </p:sp>
      <p:pic>
        <p:nvPicPr>
          <p:cNvPr id="6" name="Picture 5" descr="A qr code with black squares&#10;&#10;Description automatically generated">
            <a:extLst>
              <a:ext uri="{FF2B5EF4-FFF2-40B4-BE49-F238E27FC236}">
                <a16:creationId xmlns:a16="http://schemas.microsoft.com/office/drawing/2014/main" id="{B21FCA7A-5284-B09C-C452-2A1DE46EA0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1056" y="2514600"/>
            <a:ext cx="2880360" cy="2880360"/>
          </a:xfrm>
          <a:prstGeom prst="rect">
            <a:avLst/>
          </a:prstGeom>
        </p:spPr>
      </p:pic>
    </p:spTree>
    <p:extLst>
      <p:ext uri="{BB962C8B-B14F-4D97-AF65-F5344CB8AC3E}">
        <p14:creationId xmlns:p14="http://schemas.microsoft.com/office/powerpoint/2010/main" val="85242628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233F5-CE08-45A0-9037-26A1C0AA7232}"/>
              </a:ext>
            </a:extLst>
          </p:cNvPr>
          <p:cNvSpPr>
            <a:spLocks noGrp="1"/>
          </p:cNvSpPr>
          <p:nvPr>
            <p:ph type="title"/>
          </p:nvPr>
        </p:nvSpPr>
        <p:spPr/>
        <p:txBody>
          <a:bodyPr>
            <a:normAutofit/>
          </a:bodyPr>
          <a:lstStyle/>
          <a:p>
            <a:r>
              <a:rPr lang="en-US" sz="4700" dirty="0"/>
              <a:t>Sales Tax Nerd Community Membership</a:t>
            </a:r>
          </a:p>
        </p:txBody>
      </p:sp>
      <p:sp>
        <p:nvSpPr>
          <p:cNvPr id="17" name="Double-click to edit">
            <a:extLst>
              <a:ext uri="{FF2B5EF4-FFF2-40B4-BE49-F238E27FC236}">
                <a16:creationId xmlns:a16="http://schemas.microsoft.com/office/drawing/2014/main" id="{19665C1A-7681-46DD-BD9A-5A3E27BF877A}"/>
              </a:ext>
            </a:extLst>
          </p:cNvPr>
          <p:cNvSpPr txBox="1">
            <a:spLocks/>
          </p:cNvSpPr>
          <p:nvPr/>
        </p:nvSpPr>
        <p:spPr>
          <a:xfrm>
            <a:off x="838200" y="1103400"/>
            <a:ext cx="10601132" cy="470702"/>
          </a:xfrm>
          <a:prstGeom prst="rect">
            <a:avLst/>
          </a:prstGeom>
        </p:spPr>
        <p:txBody>
          <a:bodyPr>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3200" kern="1200">
                <a:solidFill>
                  <a:schemeClr val="tx1"/>
                </a:solidFill>
                <a:latin typeface="Gibson Light" panose="02000000000000000000" pitchFamily="50" charset="0"/>
                <a:ea typeface="+mn-ea"/>
                <a:cs typeface="+mn-cs"/>
              </a:defRPr>
            </a:lvl1pPr>
            <a:lvl2pPr marL="685800" indent="-228600" algn="l" defTabSz="914400" rtl="0" eaLnBrk="1" latinLnBrk="0" hangingPunct="1">
              <a:lnSpc>
                <a:spcPct val="90000"/>
              </a:lnSpc>
              <a:spcBef>
                <a:spcPts val="500"/>
              </a:spcBef>
              <a:buClrTx/>
              <a:buFont typeface="Arial" panose="020B0604020202020204" pitchFamily="34" charset="0"/>
              <a:buChar char="•"/>
              <a:defRPr sz="2800" kern="1200">
                <a:solidFill>
                  <a:schemeClr val="tx1"/>
                </a:solidFill>
                <a:latin typeface="Gibson Light" panose="02000000000000000000" pitchFamily="50" charset="0"/>
                <a:ea typeface="+mn-ea"/>
                <a:cs typeface="+mn-cs"/>
              </a:defRPr>
            </a:lvl2pPr>
            <a:lvl3pPr marL="1143000" indent="-228600" algn="l" defTabSz="914400" rtl="0" eaLnBrk="1" latinLnBrk="0" hangingPunct="1">
              <a:lnSpc>
                <a:spcPct val="90000"/>
              </a:lnSpc>
              <a:spcBef>
                <a:spcPts val="500"/>
              </a:spcBef>
              <a:buClr>
                <a:schemeClr val="tx2"/>
              </a:buClr>
              <a:buFont typeface="Courier New" panose="02070309020205020404" pitchFamily="49" charset="0"/>
              <a:buChar char="o"/>
              <a:defRPr sz="2600" kern="1200">
                <a:solidFill>
                  <a:schemeClr val="tx1"/>
                </a:solidFill>
                <a:latin typeface="Gibson Light" panose="02000000000000000000" pitchFamily="50" charset="0"/>
                <a:ea typeface="+mn-ea"/>
                <a:cs typeface="+mn-cs"/>
              </a:defRPr>
            </a:lvl3pPr>
            <a:lvl4pPr marL="1600200" indent="-228600" algn="l" defTabSz="914400" rtl="0" eaLnBrk="1" latinLnBrk="0" hangingPunct="1">
              <a:lnSpc>
                <a:spcPct val="90000"/>
              </a:lnSpc>
              <a:spcBef>
                <a:spcPts val="500"/>
              </a:spcBef>
              <a:buClrTx/>
              <a:buFont typeface="FreightSans Pro Book" panose="02000606030000020004" pitchFamily="50" charset="0"/>
              <a:buChar char="–"/>
              <a:defRPr sz="2400" kern="1200">
                <a:solidFill>
                  <a:schemeClr val="tx1"/>
                </a:solidFill>
                <a:latin typeface="Gibson Light" panose="02000000000000000000" pitchFamily="50" charset="0"/>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2200" kern="1200">
                <a:solidFill>
                  <a:schemeClr val="tx1"/>
                </a:solidFill>
                <a:latin typeface="Gibson Light"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400" dirty="0">
                <a:hlinkClick r:id="rId2"/>
              </a:rPr>
              <a:t>https://www.salestaxinstitute.com/sales-tax-nerd-community-membership</a:t>
            </a:r>
            <a:endParaRPr lang="en-US" sz="2400" dirty="0"/>
          </a:p>
          <a:p>
            <a:endParaRPr lang="en-US" sz="1800" dirty="0"/>
          </a:p>
        </p:txBody>
      </p:sp>
      <p:grpSp>
        <p:nvGrpSpPr>
          <p:cNvPr id="27" name="Group 26">
            <a:extLst>
              <a:ext uri="{FF2B5EF4-FFF2-40B4-BE49-F238E27FC236}">
                <a16:creationId xmlns:a16="http://schemas.microsoft.com/office/drawing/2014/main" id="{16D2C62D-5B75-45A2-A182-5B12C7255FEE}"/>
              </a:ext>
            </a:extLst>
          </p:cNvPr>
          <p:cNvGrpSpPr/>
          <p:nvPr/>
        </p:nvGrpSpPr>
        <p:grpSpPr>
          <a:xfrm>
            <a:off x="4406718" y="2017715"/>
            <a:ext cx="7493363" cy="4205994"/>
            <a:chOff x="426098" y="2171190"/>
            <a:chExt cx="7493363" cy="4205994"/>
          </a:xfrm>
        </p:grpSpPr>
        <p:pic>
          <p:nvPicPr>
            <p:cNvPr id="5" name="Picture 4">
              <a:extLst>
                <a:ext uri="{FF2B5EF4-FFF2-40B4-BE49-F238E27FC236}">
                  <a16:creationId xmlns:a16="http://schemas.microsoft.com/office/drawing/2014/main" id="{BAD5EA11-DE19-4E49-B224-493CEA7339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9905" y="2171190"/>
              <a:ext cx="940609" cy="940609"/>
            </a:xfrm>
            <a:prstGeom prst="rect">
              <a:avLst/>
            </a:prstGeom>
          </p:spPr>
        </p:pic>
        <p:sp>
          <p:nvSpPr>
            <p:cNvPr id="6" name="TextBox 5">
              <a:extLst>
                <a:ext uri="{FF2B5EF4-FFF2-40B4-BE49-F238E27FC236}">
                  <a16:creationId xmlns:a16="http://schemas.microsoft.com/office/drawing/2014/main" id="{E81D9B94-AD06-4B58-A98A-55F909AAF626}"/>
                </a:ext>
              </a:extLst>
            </p:cNvPr>
            <p:cNvSpPr txBox="1"/>
            <p:nvPr/>
          </p:nvSpPr>
          <p:spPr>
            <a:xfrm>
              <a:off x="426098" y="3146010"/>
              <a:ext cx="2308224" cy="923330"/>
            </a:xfrm>
            <a:prstGeom prst="rect">
              <a:avLst/>
            </a:prstGeom>
            <a:noFill/>
          </p:spPr>
          <p:txBody>
            <a:bodyPr wrap="square">
              <a:spAutoFit/>
            </a:bodyPr>
            <a:lstStyle/>
            <a:p>
              <a:pPr algn="ctr"/>
              <a:r>
                <a:rPr lang="en-US" b="0" i="0">
                  <a:solidFill>
                    <a:srgbClr val="1B1B1B"/>
                  </a:solidFill>
                  <a:effectLst/>
                  <a:latin typeface="+mj-lt"/>
                </a:rPr>
                <a:t>Exclusive Online Platform to connect with Peers and STI</a:t>
              </a:r>
              <a:endParaRPr lang="en-US">
                <a:latin typeface="+mj-lt"/>
              </a:endParaRPr>
            </a:p>
          </p:txBody>
        </p:sp>
        <p:pic>
          <p:nvPicPr>
            <p:cNvPr id="7" name="Picture 6">
              <a:extLst>
                <a:ext uri="{FF2B5EF4-FFF2-40B4-BE49-F238E27FC236}">
                  <a16:creationId xmlns:a16="http://schemas.microsoft.com/office/drawing/2014/main" id="{8E875DDC-9259-4F52-B201-D25F358748A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707739" y="2171190"/>
              <a:ext cx="940609" cy="940609"/>
            </a:xfrm>
            <a:prstGeom prst="rect">
              <a:avLst/>
            </a:prstGeom>
          </p:spPr>
        </p:pic>
        <p:sp>
          <p:nvSpPr>
            <p:cNvPr id="8" name="TextBox 7">
              <a:extLst>
                <a:ext uri="{FF2B5EF4-FFF2-40B4-BE49-F238E27FC236}">
                  <a16:creationId xmlns:a16="http://schemas.microsoft.com/office/drawing/2014/main" id="{3F111130-2AE9-4D83-A063-8FE256A2848A}"/>
                </a:ext>
              </a:extLst>
            </p:cNvPr>
            <p:cNvSpPr txBox="1"/>
            <p:nvPr/>
          </p:nvSpPr>
          <p:spPr>
            <a:xfrm>
              <a:off x="2991197" y="3146010"/>
              <a:ext cx="2373691" cy="923330"/>
            </a:xfrm>
            <a:prstGeom prst="rect">
              <a:avLst/>
            </a:prstGeom>
            <a:noFill/>
          </p:spPr>
          <p:txBody>
            <a:bodyPr wrap="square">
              <a:spAutoFit/>
            </a:bodyPr>
            <a:lstStyle/>
            <a:p>
              <a:pPr algn="ctr"/>
              <a:r>
                <a:rPr lang="en-US" b="0" i="0">
                  <a:solidFill>
                    <a:srgbClr val="1B1B1B"/>
                  </a:solidFill>
                  <a:effectLst/>
                  <a:latin typeface="+mj-lt"/>
                </a:rPr>
                <a:t>A year of live webinars and unlimited </a:t>
              </a:r>
              <a:br>
                <a:rPr lang="en-US" b="0" i="0">
                  <a:solidFill>
                    <a:srgbClr val="1B1B1B"/>
                  </a:solidFill>
                  <a:effectLst/>
                  <a:latin typeface="+mj-lt"/>
                </a:rPr>
              </a:br>
              <a:r>
                <a:rPr lang="en-US" b="0" i="0">
                  <a:solidFill>
                    <a:srgbClr val="1B1B1B"/>
                  </a:solidFill>
                  <a:effectLst/>
                  <a:latin typeface="+mj-lt"/>
                </a:rPr>
                <a:t>on-demand webinars</a:t>
              </a:r>
              <a:endParaRPr lang="en-US">
                <a:latin typeface="+mj-lt"/>
              </a:endParaRPr>
            </a:p>
          </p:txBody>
        </p:sp>
        <p:pic>
          <p:nvPicPr>
            <p:cNvPr id="9" name="Picture 8">
              <a:extLst>
                <a:ext uri="{FF2B5EF4-FFF2-40B4-BE49-F238E27FC236}">
                  <a16:creationId xmlns:a16="http://schemas.microsoft.com/office/drawing/2014/main" id="{5DEC150B-628E-4976-856A-C318FE48841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291172" y="2171190"/>
              <a:ext cx="940609" cy="940609"/>
            </a:xfrm>
            <a:prstGeom prst="rect">
              <a:avLst/>
            </a:prstGeom>
          </p:spPr>
        </p:pic>
        <p:sp>
          <p:nvSpPr>
            <p:cNvPr id="10" name="TextBox 9">
              <a:extLst>
                <a:ext uri="{FF2B5EF4-FFF2-40B4-BE49-F238E27FC236}">
                  <a16:creationId xmlns:a16="http://schemas.microsoft.com/office/drawing/2014/main" id="{AFCE70F9-0C96-4512-803C-4B1C82601648}"/>
                </a:ext>
              </a:extLst>
            </p:cNvPr>
            <p:cNvSpPr txBox="1"/>
            <p:nvPr/>
          </p:nvSpPr>
          <p:spPr>
            <a:xfrm>
              <a:off x="5607364" y="3146010"/>
              <a:ext cx="2308224" cy="646331"/>
            </a:xfrm>
            <a:prstGeom prst="rect">
              <a:avLst/>
            </a:prstGeom>
            <a:noFill/>
          </p:spPr>
          <p:txBody>
            <a:bodyPr wrap="square">
              <a:spAutoFit/>
            </a:bodyPr>
            <a:lstStyle/>
            <a:p>
              <a:pPr algn="ctr"/>
              <a:r>
                <a:rPr lang="en-US" b="0" i="0">
                  <a:solidFill>
                    <a:srgbClr val="1B1B1B"/>
                  </a:solidFill>
                  <a:effectLst/>
                  <a:latin typeface="+mj-lt"/>
                </a:rPr>
                <a:t>Quarterly Office Hours with Diane</a:t>
              </a:r>
              <a:endParaRPr lang="en-US">
                <a:latin typeface="+mj-lt"/>
              </a:endParaRPr>
            </a:p>
          </p:txBody>
        </p:sp>
        <p:pic>
          <p:nvPicPr>
            <p:cNvPr id="11" name="Picture 10">
              <a:extLst>
                <a:ext uri="{FF2B5EF4-FFF2-40B4-BE49-F238E27FC236}">
                  <a16:creationId xmlns:a16="http://schemas.microsoft.com/office/drawing/2014/main" id="{7A4985B8-C5CF-403E-B400-6998D89A277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09905" y="4329944"/>
              <a:ext cx="940609" cy="940609"/>
            </a:xfrm>
            <a:prstGeom prst="rect">
              <a:avLst/>
            </a:prstGeom>
          </p:spPr>
        </p:pic>
        <p:sp>
          <p:nvSpPr>
            <p:cNvPr id="12" name="TextBox 11">
              <a:extLst>
                <a:ext uri="{FF2B5EF4-FFF2-40B4-BE49-F238E27FC236}">
                  <a16:creationId xmlns:a16="http://schemas.microsoft.com/office/drawing/2014/main" id="{29CDF453-A476-4FC1-91F7-5619153EF8A4}"/>
                </a:ext>
              </a:extLst>
            </p:cNvPr>
            <p:cNvSpPr txBox="1"/>
            <p:nvPr/>
          </p:nvSpPr>
          <p:spPr>
            <a:xfrm>
              <a:off x="426098" y="5304764"/>
              <a:ext cx="2308224" cy="369332"/>
            </a:xfrm>
            <a:prstGeom prst="rect">
              <a:avLst/>
            </a:prstGeom>
            <a:noFill/>
          </p:spPr>
          <p:txBody>
            <a:bodyPr wrap="square">
              <a:spAutoFit/>
            </a:bodyPr>
            <a:lstStyle/>
            <a:p>
              <a:pPr algn="ctr"/>
              <a:r>
                <a:rPr lang="en-US" b="0" i="0">
                  <a:solidFill>
                    <a:srgbClr val="1B1B1B"/>
                  </a:solidFill>
                  <a:effectLst/>
                  <a:latin typeface="+mj-lt"/>
                </a:rPr>
                <a:t>Sales Tax Tools Library</a:t>
              </a:r>
              <a:endParaRPr lang="en-US">
                <a:latin typeface="+mj-lt"/>
              </a:endParaRPr>
            </a:p>
          </p:txBody>
        </p:sp>
        <p:pic>
          <p:nvPicPr>
            <p:cNvPr id="13" name="Picture 12">
              <a:extLst>
                <a:ext uri="{FF2B5EF4-FFF2-40B4-BE49-F238E27FC236}">
                  <a16:creationId xmlns:a16="http://schemas.microsoft.com/office/drawing/2014/main" id="{CBA0DF9D-E003-470F-92FF-DF06A03D240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707739" y="4329944"/>
              <a:ext cx="940609" cy="940609"/>
            </a:xfrm>
            <a:prstGeom prst="rect">
              <a:avLst/>
            </a:prstGeom>
          </p:spPr>
        </p:pic>
        <p:sp>
          <p:nvSpPr>
            <p:cNvPr id="14" name="TextBox 13">
              <a:extLst>
                <a:ext uri="{FF2B5EF4-FFF2-40B4-BE49-F238E27FC236}">
                  <a16:creationId xmlns:a16="http://schemas.microsoft.com/office/drawing/2014/main" id="{CB721BF5-6A90-4236-8373-ED49FA34C11C}"/>
                </a:ext>
              </a:extLst>
            </p:cNvPr>
            <p:cNvSpPr txBox="1"/>
            <p:nvPr/>
          </p:nvSpPr>
          <p:spPr>
            <a:xfrm>
              <a:off x="2991197" y="5304764"/>
              <a:ext cx="2373691" cy="369332"/>
            </a:xfrm>
            <a:prstGeom prst="rect">
              <a:avLst/>
            </a:prstGeom>
            <a:noFill/>
          </p:spPr>
          <p:txBody>
            <a:bodyPr wrap="square">
              <a:spAutoFit/>
            </a:bodyPr>
            <a:lstStyle/>
            <a:p>
              <a:pPr algn="ctr"/>
              <a:r>
                <a:rPr lang="en-US" b="0" i="0">
                  <a:solidFill>
                    <a:srgbClr val="1B1B1B"/>
                  </a:solidFill>
                  <a:effectLst/>
                  <a:latin typeface="+mj-lt"/>
                </a:rPr>
                <a:t>Course Discounts</a:t>
              </a:r>
              <a:endParaRPr lang="en-US">
                <a:latin typeface="+mj-lt"/>
              </a:endParaRPr>
            </a:p>
          </p:txBody>
        </p:sp>
        <p:pic>
          <p:nvPicPr>
            <p:cNvPr id="15" name="Picture 14">
              <a:extLst>
                <a:ext uri="{FF2B5EF4-FFF2-40B4-BE49-F238E27FC236}">
                  <a16:creationId xmlns:a16="http://schemas.microsoft.com/office/drawing/2014/main" id="{4CFBC3A0-9114-4D64-8AFE-EDC9E9BB7A56}"/>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295045" y="4329944"/>
              <a:ext cx="940609" cy="940609"/>
            </a:xfrm>
            <a:prstGeom prst="rect">
              <a:avLst/>
            </a:prstGeom>
          </p:spPr>
        </p:pic>
        <p:sp>
          <p:nvSpPr>
            <p:cNvPr id="16" name="TextBox 15">
              <a:extLst>
                <a:ext uri="{FF2B5EF4-FFF2-40B4-BE49-F238E27FC236}">
                  <a16:creationId xmlns:a16="http://schemas.microsoft.com/office/drawing/2014/main" id="{8DE83E36-5D26-46AB-8A1E-BB74B6F566F7}"/>
                </a:ext>
              </a:extLst>
            </p:cNvPr>
            <p:cNvSpPr txBox="1"/>
            <p:nvPr/>
          </p:nvSpPr>
          <p:spPr>
            <a:xfrm>
              <a:off x="5611237" y="5304764"/>
              <a:ext cx="2308224" cy="369332"/>
            </a:xfrm>
            <a:prstGeom prst="rect">
              <a:avLst/>
            </a:prstGeom>
            <a:noFill/>
          </p:spPr>
          <p:txBody>
            <a:bodyPr wrap="square">
              <a:spAutoFit/>
            </a:bodyPr>
            <a:lstStyle/>
            <a:p>
              <a:pPr algn="ctr"/>
              <a:r>
                <a:rPr lang="en-US">
                  <a:solidFill>
                    <a:srgbClr val="1B1B1B"/>
                  </a:solidFill>
                  <a:latin typeface="+mj-lt"/>
                </a:rPr>
                <a:t>Mentoring Program</a:t>
              </a:r>
              <a:endParaRPr lang="en-US">
                <a:latin typeface="+mj-lt"/>
              </a:endParaRPr>
            </a:p>
          </p:txBody>
        </p:sp>
        <p:sp>
          <p:nvSpPr>
            <p:cNvPr id="18" name="TextBox 17">
              <a:extLst>
                <a:ext uri="{FF2B5EF4-FFF2-40B4-BE49-F238E27FC236}">
                  <a16:creationId xmlns:a16="http://schemas.microsoft.com/office/drawing/2014/main" id="{6A9CE924-B45B-49DA-83C0-47820386D7AD}"/>
                </a:ext>
              </a:extLst>
            </p:cNvPr>
            <p:cNvSpPr txBox="1"/>
            <p:nvPr/>
          </p:nvSpPr>
          <p:spPr>
            <a:xfrm>
              <a:off x="2991197" y="6007852"/>
              <a:ext cx="2373691" cy="369332"/>
            </a:xfrm>
            <a:prstGeom prst="rect">
              <a:avLst/>
            </a:prstGeom>
            <a:noFill/>
          </p:spPr>
          <p:txBody>
            <a:bodyPr wrap="square">
              <a:spAutoFit/>
            </a:bodyPr>
            <a:lstStyle/>
            <a:p>
              <a:pPr algn="ctr"/>
              <a:r>
                <a:rPr lang="en-US" i="1">
                  <a:solidFill>
                    <a:srgbClr val="1B1B1B"/>
                  </a:solidFill>
                  <a:latin typeface="+mj-lt"/>
                </a:rPr>
                <a:t>….And much more!</a:t>
              </a:r>
              <a:endParaRPr lang="en-US" i="1">
                <a:latin typeface="+mj-lt"/>
              </a:endParaRPr>
            </a:p>
          </p:txBody>
        </p:sp>
      </p:grpSp>
      <p:pic>
        <p:nvPicPr>
          <p:cNvPr id="24" name="Picture 23" descr="A picture containing text, businesscard&#10;&#10;Description automatically generated">
            <a:extLst>
              <a:ext uri="{FF2B5EF4-FFF2-40B4-BE49-F238E27FC236}">
                <a16:creationId xmlns:a16="http://schemas.microsoft.com/office/drawing/2014/main" id="{2320FC0B-C5E2-4C4E-97A4-551DCD4FAA5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3753" y="2017715"/>
            <a:ext cx="3458127" cy="3458127"/>
          </a:xfrm>
          <a:prstGeom prst="rect">
            <a:avLst/>
          </a:prstGeom>
          <a:ln w="38100">
            <a:solidFill>
              <a:srgbClr val="BF59D9"/>
            </a:solidFill>
          </a:ln>
        </p:spPr>
      </p:pic>
      <p:sp>
        <p:nvSpPr>
          <p:cNvPr id="4" name="Footer Placeholder 3">
            <a:extLst>
              <a:ext uri="{FF2B5EF4-FFF2-40B4-BE49-F238E27FC236}">
                <a16:creationId xmlns:a16="http://schemas.microsoft.com/office/drawing/2014/main" id="{9EBE1A34-F23B-4F86-85C0-67EBB605514D}"/>
              </a:ext>
            </a:extLst>
          </p:cNvPr>
          <p:cNvSpPr>
            <a:spLocks noGrp="1"/>
          </p:cNvSpPr>
          <p:nvPr>
            <p:ph type="ftr" sz="quarter" idx="11"/>
          </p:nvPr>
        </p:nvSpPr>
        <p:spPr/>
        <p:txBody>
          <a:bodyPr/>
          <a:lstStyle/>
          <a:p>
            <a:r>
              <a:rPr lang="en-US" dirty="0"/>
              <a:t>Copyright © Sales Tax Institute 2025</a:t>
            </a:r>
          </a:p>
        </p:txBody>
      </p:sp>
      <p:pic>
        <p:nvPicPr>
          <p:cNvPr id="19" name="Picture 18" descr="A qr code with a black and white background&#10;&#10;Description automatically generated">
            <a:extLst>
              <a:ext uri="{FF2B5EF4-FFF2-40B4-BE49-F238E27FC236}">
                <a16:creationId xmlns:a16="http://schemas.microsoft.com/office/drawing/2014/main" id="{4396ECFF-72AB-5275-1778-1AF46E95BB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85556" y="4538582"/>
            <a:ext cx="1874520" cy="1874520"/>
          </a:xfrm>
          <a:prstGeom prst="rect">
            <a:avLst/>
          </a:prstGeom>
        </p:spPr>
      </p:pic>
      <p:sp>
        <p:nvSpPr>
          <p:cNvPr id="3" name="Rectangle 2">
            <a:extLst>
              <a:ext uri="{FF2B5EF4-FFF2-40B4-BE49-F238E27FC236}">
                <a16:creationId xmlns:a16="http://schemas.microsoft.com/office/drawing/2014/main" id="{8AEBADC6-C3C6-8C9F-5177-5C8A399D2178}"/>
              </a:ext>
            </a:extLst>
          </p:cNvPr>
          <p:cNvSpPr/>
          <p:nvPr/>
        </p:nvSpPr>
        <p:spPr>
          <a:xfrm>
            <a:off x="458198" y="1664640"/>
            <a:ext cx="3529236" cy="570958"/>
          </a:xfrm>
          <a:prstGeom prst="rect">
            <a:avLst/>
          </a:prstGeom>
          <a:solidFill>
            <a:srgbClr val="BF5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Gibson Light" panose="02000000000000000000" pitchFamily="50" charset="0"/>
              </a:rPr>
              <a:t>Save 10% with code </a:t>
            </a:r>
            <a:r>
              <a:rPr lang="en-US" b="1">
                <a:latin typeface="Gibson Light" panose="02000000000000000000" pitchFamily="50" charset="0"/>
              </a:rPr>
              <a:t>WEBINAR10</a:t>
            </a:r>
          </a:p>
        </p:txBody>
      </p:sp>
      <p:sp>
        <p:nvSpPr>
          <p:cNvPr id="20" name="Slide Number Placeholder 19">
            <a:extLst>
              <a:ext uri="{FF2B5EF4-FFF2-40B4-BE49-F238E27FC236}">
                <a16:creationId xmlns:a16="http://schemas.microsoft.com/office/drawing/2014/main" id="{E703DEF8-3AFA-1263-9D63-183BEEB9E036}"/>
              </a:ext>
            </a:extLst>
          </p:cNvPr>
          <p:cNvSpPr>
            <a:spLocks noGrp="1"/>
          </p:cNvSpPr>
          <p:nvPr>
            <p:ph type="sldNum" sz="quarter" idx="4"/>
          </p:nvPr>
        </p:nvSpPr>
        <p:spPr/>
        <p:txBody>
          <a:bodyPr/>
          <a:lstStyle/>
          <a:p>
            <a:fld id="{62BFC0F0-E31D-44BF-B017-233CDB2896A6}" type="slidenum">
              <a:rPr lang="en-US" smtClean="0"/>
              <a:pPr/>
              <a:t>76</a:t>
            </a:fld>
            <a:endParaRPr lang="en-US"/>
          </a:p>
        </p:txBody>
      </p:sp>
    </p:spTree>
    <p:extLst>
      <p:ext uri="{BB962C8B-B14F-4D97-AF65-F5344CB8AC3E}">
        <p14:creationId xmlns:p14="http://schemas.microsoft.com/office/powerpoint/2010/main" val="32494295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81CE-971B-4911-A628-3CED5D03C38B}"/>
              </a:ext>
            </a:extLst>
          </p:cNvPr>
          <p:cNvSpPr>
            <a:spLocks noGrp="1"/>
          </p:cNvSpPr>
          <p:nvPr>
            <p:ph type="title"/>
          </p:nvPr>
        </p:nvSpPr>
        <p:spPr/>
        <p:txBody>
          <a:bodyPr/>
          <a:lstStyle/>
          <a:p>
            <a:r>
              <a:rPr lang="en-US"/>
              <a:t>Thanks to our Sponsors!</a:t>
            </a:r>
          </a:p>
        </p:txBody>
      </p:sp>
      <p:pic>
        <p:nvPicPr>
          <p:cNvPr id="8" name="Picture 7">
            <a:extLst>
              <a:ext uri="{FF2B5EF4-FFF2-40B4-BE49-F238E27FC236}">
                <a16:creationId xmlns:a16="http://schemas.microsoft.com/office/drawing/2014/main" id="{8A41E8D7-74F4-4453-87F3-68E41A8340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0813" y="4676078"/>
            <a:ext cx="2548547" cy="921834"/>
          </a:xfrm>
          <a:prstGeom prst="rect">
            <a:avLst/>
          </a:prstGeom>
        </p:spPr>
      </p:pic>
      <p:pic>
        <p:nvPicPr>
          <p:cNvPr id="5" name="Picture 4">
            <a:extLst>
              <a:ext uri="{FF2B5EF4-FFF2-40B4-BE49-F238E27FC236}">
                <a16:creationId xmlns:a16="http://schemas.microsoft.com/office/drawing/2014/main" id="{2B9F7F66-8195-48FF-9574-AD4AC03AF0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9696" y="2640008"/>
            <a:ext cx="3378021" cy="751490"/>
          </a:xfrm>
          <a:prstGeom prst="rect">
            <a:avLst/>
          </a:prstGeom>
        </p:spPr>
      </p:pic>
      <p:pic>
        <p:nvPicPr>
          <p:cNvPr id="13" name="Graphic 12">
            <a:extLst>
              <a:ext uri="{FF2B5EF4-FFF2-40B4-BE49-F238E27FC236}">
                <a16:creationId xmlns:a16="http://schemas.microsoft.com/office/drawing/2014/main" id="{C42577C7-A59D-4625-B2A0-89096E6F60A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570656" y="4664476"/>
            <a:ext cx="2686499" cy="505694"/>
          </a:xfrm>
          <a:prstGeom prst="rect">
            <a:avLst/>
          </a:prstGeom>
        </p:spPr>
      </p:pic>
      <p:pic>
        <p:nvPicPr>
          <p:cNvPr id="16" name="Picture 15" descr="Logo&#10;&#10;Description automatically generated">
            <a:extLst>
              <a:ext uri="{FF2B5EF4-FFF2-40B4-BE49-F238E27FC236}">
                <a16:creationId xmlns:a16="http://schemas.microsoft.com/office/drawing/2014/main" id="{86F4CE35-68D8-475B-A5FE-64A99D89105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83423" y="4505124"/>
            <a:ext cx="2237922" cy="667686"/>
          </a:xfrm>
          <a:prstGeom prst="rect">
            <a:avLst/>
          </a:prstGeom>
        </p:spPr>
      </p:pic>
      <p:sp>
        <p:nvSpPr>
          <p:cNvPr id="3" name="Footer Placeholder 2">
            <a:extLst>
              <a:ext uri="{FF2B5EF4-FFF2-40B4-BE49-F238E27FC236}">
                <a16:creationId xmlns:a16="http://schemas.microsoft.com/office/drawing/2014/main" id="{A9C3E6DE-68CD-FB59-AA28-530DB13541B6}"/>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3D4E9BFC-1129-54BF-441E-E11BDD40AA92}"/>
              </a:ext>
            </a:extLst>
          </p:cNvPr>
          <p:cNvSpPr>
            <a:spLocks noGrp="1"/>
          </p:cNvSpPr>
          <p:nvPr>
            <p:ph type="sldNum" sz="quarter" idx="4"/>
          </p:nvPr>
        </p:nvSpPr>
        <p:spPr/>
        <p:txBody>
          <a:bodyPr/>
          <a:lstStyle/>
          <a:p>
            <a:fld id="{62BFC0F0-E31D-44BF-B017-233CDB2896A6}" type="slidenum">
              <a:rPr lang="en-US" smtClean="0"/>
              <a:pPr/>
              <a:t>77</a:t>
            </a:fld>
            <a:endParaRPr lang="en-US"/>
          </a:p>
        </p:txBody>
      </p:sp>
    </p:spTree>
    <p:extLst>
      <p:ext uri="{BB962C8B-B14F-4D97-AF65-F5344CB8AC3E}">
        <p14:creationId xmlns:p14="http://schemas.microsoft.com/office/powerpoint/2010/main" val="112292504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5675-9458-4E4E-B501-20DC8FFE2F06}"/>
              </a:ext>
            </a:extLst>
          </p:cNvPr>
          <p:cNvSpPr>
            <a:spLocks noGrp="1"/>
          </p:cNvSpPr>
          <p:nvPr>
            <p:ph type="title"/>
          </p:nvPr>
        </p:nvSpPr>
        <p:spPr/>
        <p:txBody>
          <a:bodyPr/>
          <a:lstStyle/>
          <a:p>
            <a:r>
              <a:rPr lang="en-US" dirty="0"/>
              <a:t>Thank you for watching!</a:t>
            </a:r>
          </a:p>
        </p:txBody>
      </p:sp>
      <p:pic>
        <p:nvPicPr>
          <p:cNvPr id="6" name="Picture 5">
            <a:extLst>
              <a:ext uri="{FF2B5EF4-FFF2-40B4-BE49-F238E27FC236}">
                <a16:creationId xmlns:a16="http://schemas.microsoft.com/office/drawing/2014/main" id="{581D3658-BCCA-4D45-9ABA-4492944CB6D7}"/>
              </a:ext>
            </a:extLst>
          </p:cNvPr>
          <p:cNvPicPr>
            <a:picLocks noChangeAspect="1"/>
          </p:cNvPicPr>
          <p:nvPr/>
        </p:nvPicPr>
        <p:blipFill rotWithShape="1">
          <a:blip r:embed="rId3">
            <a:extLst>
              <a:ext uri="{28A0092B-C50C-407E-A947-70E740481C1C}">
                <a14:useLocalDpi xmlns:a14="http://schemas.microsoft.com/office/drawing/2010/main" val="0"/>
              </a:ext>
            </a:extLst>
          </a:blip>
          <a:srcRect r="67086"/>
          <a:stretch/>
        </p:blipFill>
        <p:spPr>
          <a:xfrm>
            <a:off x="814626" y="4317692"/>
            <a:ext cx="644330" cy="436546"/>
          </a:xfrm>
          <a:prstGeom prst="rect">
            <a:avLst/>
          </a:prstGeom>
        </p:spPr>
      </p:pic>
      <p:pic>
        <p:nvPicPr>
          <p:cNvPr id="7" name="Picture 6">
            <a:extLst>
              <a:ext uri="{FF2B5EF4-FFF2-40B4-BE49-F238E27FC236}">
                <a16:creationId xmlns:a16="http://schemas.microsoft.com/office/drawing/2014/main" id="{6935A804-A39A-4D19-BCF0-1162CCF2A3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625" y="3242937"/>
            <a:ext cx="642423" cy="642423"/>
          </a:xfrm>
          <a:prstGeom prst="rect">
            <a:avLst/>
          </a:prstGeom>
        </p:spPr>
      </p:pic>
      <p:sp>
        <p:nvSpPr>
          <p:cNvPr id="9" name="TextBox 8">
            <a:extLst>
              <a:ext uri="{FF2B5EF4-FFF2-40B4-BE49-F238E27FC236}">
                <a16:creationId xmlns:a16="http://schemas.microsoft.com/office/drawing/2014/main" id="{E0185EA1-756C-436C-BAE5-61500971BFD7}"/>
              </a:ext>
            </a:extLst>
          </p:cNvPr>
          <p:cNvSpPr txBox="1"/>
          <p:nvPr/>
        </p:nvSpPr>
        <p:spPr>
          <a:xfrm>
            <a:off x="1590674" y="2323290"/>
            <a:ext cx="3419475" cy="523220"/>
          </a:xfrm>
          <a:prstGeom prst="rect">
            <a:avLst/>
          </a:prstGeom>
          <a:noFill/>
        </p:spPr>
        <p:txBody>
          <a:bodyPr wrap="square" rtlCol="0">
            <a:spAutoFit/>
          </a:bodyPr>
          <a:lstStyle/>
          <a:p>
            <a:r>
              <a:rPr lang="en-US" sz="2800">
                <a:latin typeface="Gibson Light" panose="02000000000000000000" pitchFamily="50" charset="0"/>
                <a:hlinkClick r:id="rId5"/>
              </a:rPr>
              <a:t>/salestaxinstitute</a:t>
            </a:r>
            <a:endParaRPr lang="en-US" sz="2800">
              <a:latin typeface="Gibson Light" panose="02000000000000000000" pitchFamily="50" charset="0"/>
            </a:endParaRPr>
          </a:p>
        </p:txBody>
      </p:sp>
      <p:sp>
        <p:nvSpPr>
          <p:cNvPr id="10" name="TextBox 9">
            <a:extLst>
              <a:ext uri="{FF2B5EF4-FFF2-40B4-BE49-F238E27FC236}">
                <a16:creationId xmlns:a16="http://schemas.microsoft.com/office/drawing/2014/main" id="{388968ED-6EBA-4B49-BB0F-986D44636EF0}"/>
              </a:ext>
            </a:extLst>
          </p:cNvPr>
          <p:cNvSpPr txBox="1"/>
          <p:nvPr/>
        </p:nvSpPr>
        <p:spPr>
          <a:xfrm>
            <a:off x="1590672" y="3277862"/>
            <a:ext cx="4505327" cy="523220"/>
          </a:xfrm>
          <a:prstGeom prst="rect">
            <a:avLst/>
          </a:prstGeom>
          <a:noFill/>
        </p:spPr>
        <p:txBody>
          <a:bodyPr wrap="square" rtlCol="0">
            <a:spAutoFit/>
          </a:bodyPr>
          <a:lstStyle/>
          <a:p>
            <a:r>
              <a:rPr lang="en-US" sz="2800">
                <a:latin typeface="Gibson Light" panose="02000000000000000000" pitchFamily="50" charset="0"/>
                <a:hlinkClick r:id="rId6"/>
              </a:rPr>
              <a:t>/company/sales-tax-institute</a:t>
            </a:r>
            <a:endParaRPr lang="en-US" sz="2800">
              <a:latin typeface="Gibson Light" panose="02000000000000000000" pitchFamily="50" charset="0"/>
            </a:endParaRPr>
          </a:p>
        </p:txBody>
      </p:sp>
      <p:sp>
        <p:nvSpPr>
          <p:cNvPr id="11" name="TextBox 10">
            <a:extLst>
              <a:ext uri="{FF2B5EF4-FFF2-40B4-BE49-F238E27FC236}">
                <a16:creationId xmlns:a16="http://schemas.microsoft.com/office/drawing/2014/main" id="{302D03C0-897F-48E3-B350-E0A89557505B}"/>
              </a:ext>
            </a:extLst>
          </p:cNvPr>
          <p:cNvSpPr txBox="1"/>
          <p:nvPr/>
        </p:nvSpPr>
        <p:spPr>
          <a:xfrm>
            <a:off x="1590673" y="4254145"/>
            <a:ext cx="4191002" cy="523220"/>
          </a:xfrm>
          <a:prstGeom prst="rect">
            <a:avLst/>
          </a:prstGeom>
          <a:noFill/>
        </p:spPr>
        <p:txBody>
          <a:bodyPr wrap="square" rtlCol="0">
            <a:spAutoFit/>
          </a:bodyPr>
          <a:lstStyle/>
          <a:p>
            <a:r>
              <a:rPr lang="en-US" sz="2800">
                <a:latin typeface="Gibson Light" panose="02000000000000000000" pitchFamily="50" charset="0"/>
                <a:hlinkClick r:id="rId7"/>
              </a:rPr>
              <a:t>/user/salestaxinstitute</a:t>
            </a:r>
            <a:endParaRPr lang="en-US" sz="2800">
              <a:latin typeface="Gibson Light" panose="02000000000000000000" pitchFamily="50" charset="0"/>
            </a:endParaRPr>
          </a:p>
        </p:txBody>
      </p:sp>
      <p:sp>
        <p:nvSpPr>
          <p:cNvPr id="12" name="TextBox 11">
            <a:extLst>
              <a:ext uri="{FF2B5EF4-FFF2-40B4-BE49-F238E27FC236}">
                <a16:creationId xmlns:a16="http://schemas.microsoft.com/office/drawing/2014/main" id="{D5B17CC8-8DF1-47F9-877C-F91A3BF8F57F}"/>
              </a:ext>
            </a:extLst>
          </p:cNvPr>
          <p:cNvSpPr txBox="1"/>
          <p:nvPr/>
        </p:nvSpPr>
        <p:spPr>
          <a:xfrm>
            <a:off x="6488723" y="2564590"/>
            <a:ext cx="5022277" cy="1815882"/>
          </a:xfrm>
          <a:prstGeom prst="rect">
            <a:avLst/>
          </a:prstGeom>
          <a:noFill/>
        </p:spPr>
        <p:txBody>
          <a:bodyPr wrap="square" rtlCol="0">
            <a:spAutoFit/>
          </a:bodyPr>
          <a:lstStyle/>
          <a:p>
            <a:r>
              <a:rPr lang="en-US" sz="2800" dirty="0">
                <a:solidFill>
                  <a:schemeClr val="tx2"/>
                </a:solidFill>
                <a:latin typeface="Gibson Light" panose="02000000000000000000" pitchFamily="50" charset="0"/>
              </a:rPr>
              <a:t>Sales Tax Institute</a:t>
            </a:r>
          </a:p>
          <a:p>
            <a:r>
              <a:rPr lang="nl-NL" sz="2800" dirty="0">
                <a:solidFill>
                  <a:schemeClr val="tx2"/>
                </a:solidFill>
                <a:latin typeface="Gibson Light" panose="02000000000000000000" pitchFamily="50" charset="0"/>
              </a:rPr>
              <a:t>910 W. Van Buren, Suite 100-321</a:t>
            </a:r>
          </a:p>
          <a:p>
            <a:r>
              <a:rPr lang="en-US" sz="2800" dirty="0">
                <a:solidFill>
                  <a:schemeClr val="tx2"/>
                </a:solidFill>
                <a:latin typeface="Gibson Light" panose="02000000000000000000" pitchFamily="50" charset="0"/>
              </a:rPr>
              <a:t>Chicago, IL 60607</a:t>
            </a:r>
          </a:p>
          <a:p>
            <a:r>
              <a:rPr lang="en-US" sz="2800" dirty="0">
                <a:solidFill>
                  <a:schemeClr val="tx2"/>
                </a:solidFill>
                <a:latin typeface="Gibson Light" panose="02000000000000000000" pitchFamily="50" charset="0"/>
              </a:rPr>
              <a:t>(312) 701-1800</a:t>
            </a:r>
          </a:p>
        </p:txBody>
      </p:sp>
      <p:sp>
        <p:nvSpPr>
          <p:cNvPr id="13" name="TextBox 12">
            <a:extLst>
              <a:ext uri="{FF2B5EF4-FFF2-40B4-BE49-F238E27FC236}">
                <a16:creationId xmlns:a16="http://schemas.microsoft.com/office/drawing/2014/main" id="{C6ED3265-D987-415D-8BD9-60CB134D6E07}"/>
              </a:ext>
            </a:extLst>
          </p:cNvPr>
          <p:cNvSpPr txBox="1"/>
          <p:nvPr/>
        </p:nvSpPr>
        <p:spPr>
          <a:xfrm>
            <a:off x="6488723" y="4495445"/>
            <a:ext cx="5022277" cy="523220"/>
          </a:xfrm>
          <a:prstGeom prst="rect">
            <a:avLst/>
          </a:prstGeom>
          <a:noFill/>
        </p:spPr>
        <p:txBody>
          <a:bodyPr wrap="square" rtlCol="0">
            <a:spAutoFit/>
          </a:bodyPr>
          <a:lstStyle/>
          <a:p>
            <a:r>
              <a:rPr lang="en-US" sz="2800">
                <a:solidFill>
                  <a:schemeClr val="tx2"/>
                </a:solidFill>
                <a:latin typeface="Gibson Light" panose="02000000000000000000" pitchFamily="50" charset="0"/>
                <a:hlinkClick r:id="rId8"/>
              </a:rPr>
              <a:t>webinars@salestaxinstitute.com</a:t>
            </a:r>
            <a:endParaRPr lang="en-US" sz="2800">
              <a:solidFill>
                <a:schemeClr val="tx2"/>
              </a:solidFill>
              <a:latin typeface="Gibson Light" panose="02000000000000000000" pitchFamily="50" charset="0"/>
            </a:endParaRPr>
          </a:p>
        </p:txBody>
      </p:sp>
      <p:pic>
        <p:nvPicPr>
          <p:cNvPr id="5" name="Picture 4">
            <a:extLst>
              <a:ext uri="{FF2B5EF4-FFF2-40B4-BE49-F238E27FC236}">
                <a16:creationId xmlns:a16="http://schemas.microsoft.com/office/drawing/2014/main" id="{8A4846A5-E0CE-48A8-AF6F-7A60E70C5755}"/>
              </a:ext>
            </a:extLst>
          </p:cNvPr>
          <p:cNvPicPr>
            <a:picLocks noChangeAspect="1"/>
          </p:cNvPicPr>
          <p:nvPr/>
        </p:nvPicPr>
        <p:blipFill>
          <a:blip r:embed="rId9"/>
          <a:stretch>
            <a:fillRect/>
          </a:stretch>
        </p:blipFill>
        <p:spPr>
          <a:xfrm>
            <a:off x="838200" y="5122332"/>
            <a:ext cx="544567" cy="544567"/>
          </a:xfrm>
          <a:prstGeom prst="rect">
            <a:avLst/>
          </a:prstGeom>
        </p:spPr>
      </p:pic>
      <p:sp>
        <p:nvSpPr>
          <p:cNvPr id="14" name="TextBox 13">
            <a:extLst>
              <a:ext uri="{FF2B5EF4-FFF2-40B4-BE49-F238E27FC236}">
                <a16:creationId xmlns:a16="http://schemas.microsoft.com/office/drawing/2014/main" id="{792494B5-CC5C-44A8-B0FE-71E0C868C7B9}"/>
              </a:ext>
            </a:extLst>
          </p:cNvPr>
          <p:cNvSpPr txBox="1"/>
          <p:nvPr/>
        </p:nvSpPr>
        <p:spPr>
          <a:xfrm>
            <a:off x="1590673" y="5126541"/>
            <a:ext cx="4191002" cy="523220"/>
          </a:xfrm>
          <a:prstGeom prst="rect">
            <a:avLst/>
          </a:prstGeom>
          <a:noFill/>
        </p:spPr>
        <p:txBody>
          <a:bodyPr wrap="square" rtlCol="0">
            <a:spAutoFit/>
          </a:bodyPr>
          <a:lstStyle/>
          <a:p>
            <a:r>
              <a:rPr lang="en-US" sz="2800">
                <a:latin typeface="Gibson Light" panose="02000000000000000000" pitchFamily="50" charset="0"/>
                <a:hlinkClick r:id="rId10"/>
              </a:rPr>
              <a:t>/salestaxinstitute/</a:t>
            </a:r>
            <a:endParaRPr lang="en-US" sz="2800">
              <a:latin typeface="Gibson Light" panose="02000000000000000000" pitchFamily="50" charset="0"/>
            </a:endParaRPr>
          </a:p>
        </p:txBody>
      </p:sp>
      <p:pic>
        <p:nvPicPr>
          <p:cNvPr id="17" name="Picture 16" descr="A logo of a camera&#10;&#10;Description automatically generated">
            <a:extLst>
              <a:ext uri="{FF2B5EF4-FFF2-40B4-BE49-F238E27FC236}">
                <a16:creationId xmlns:a16="http://schemas.microsoft.com/office/drawing/2014/main" id="{253295E1-E89B-F638-F146-E7D54DDBA9D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88318" y="2262735"/>
            <a:ext cx="668730" cy="668730"/>
          </a:xfrm>
          <a:prstGeom prst="rect">
            <a:avLst/>
          </a:prstGeom>
        </p:spPr>
      </p:pic>
      <p:sp>
        <p:nvSpPr>
          <p:cNvPr id="3" name="Footer Placeholder 2">
            <a:extLst>
              <a:ext uri="{FF2B5EF4-FFF2-40B4-BE49-F238E27FC236}">
                <a16:creationId xmlns:a16="http://schemas.microsoft.com/office/drawing/2014/main" id="{C8215C62-6C67-73CA-7FA0-BB6D08E06A19}"/>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FE158970-4789-2809-F652-B538DA69AEB3}"/>
              </a:ext>
            </a:extLst>
          </p:cNvPr>
          <p:cNvSpPr>
            <a:spLocks noGrp="1"/>
          </p:cNvSpPr>
          <p:nvPr>
            <p:ph type="sldNum" sz="quarter" idx="4"/>
          </p:nvPr>
        </p:nvSpPr>
        <p:spPr/>
        <p:txBody>
          <a:bodyPr/>
          <a:lstStyle/>
          <a:p>
            <a:fld id="{62BFC0F0-E31D-44BF-B017-233CDB2896A6}" type="slidenum">
              <a:rPr lang="en-US" smtClean="0"/>
              <a:pPr/>
              <a:t>78</a:t>
            </a:fld>
            <a:endParaRPr lang="en-US"/>
          </a:p>
        </p:txBody>
      </p:sp>
    </p:spTree>
    <p:extLst>
      <p:ext uri="{BB962C8B-B14F-4D97-AF65-F5344CB8AC3E}">
        <p14:creationId xmlns:p14="http://schemas.microsoft.com/office/powerpoint/2010/main" val="863600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4724A-4BFA-4990-A530-158920B9CE49}"/>
              </a:ext>
            </a:extLst>
          </p:cNvPr>
          <p:cNvSpPr>
            <a:spLocks noGrp="1"/>
          </p:cNvSpPr>
          <p:nvPr>
            <p:ph type="title"/>
          </p:nvPr>
        </p:nvSpPr>
        <p:spPr/>
        <p:txBody>
          <a:bodyPr/>
          <a:lstStyle/>
          <a:p>
            <a:r>
              <a:rPr lang="en-US" dirty="0"/>
              <a:t>Project Planning – Team Members</a:t>
            </a:r>
          </a:p>
        </p:txBody>
      </p:sp>
      <p:sp>
        <p:nvSpPr>
          <p:cNvPr id="3" name="Footer Placeholder 2">
            <a:extLst>
              <a:ext uri="{FF2B5EF4-FFF2-40B4-BE49-F238E27FC236}">
                <a16:creationId xmlns:a16="http://schemas.microsoft.com/office/drawing/2014/main" id="{C476B708-6B39-498F-AFA1-D1809C502BB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7AB668CE-9F76-4CE1-AFC7-7C980D27B59E}"/>
              </a:ext>
            </a:extLst>
          </p:cNvPr>
          <p:cNvSpPr>
            <a:spLocks noGrp="1"/>
          </p:cNvSpPr>
          <p:nvPr>
            <p:ph type="sldNum" sz="quarter" idx="4"/>
          </p:nvPr>
        </p:nvSpPr>
        <p:spPr/>
        <p:txBody>
          <a:bodyPr/>
          <a:lstStyle/>
          <a:p>
            <a:fld id="{62BFC0F0-E31D-44BF-B017-233CDB2896A6}" type="slidenum">
              <a:rPr lang="en-US" smtClean="0"/>
              <a:pPr/>
              <a:t>8</a:t>
            </a:fld>
            <a:endParaRPr lang="en-US" dirty="0"/>
          </a:p>
        </p:txBody>
      </p:sp>
      <p:sp>
        <p:nvSpPr>
          <p:cNvPr id="5" name="Content Placeholder 4">
            <a:extLst>
              <a:ext uri="{FF2B5EF4-FFF2-40B4-BE49-F238E27FC236}">
                <a16:creationId xmlns:a16="http://schemas.microsoft.com/office/drawing/2014/main" id="{16FE2014-662B-44C8-B20A-617B7ED0926A}"/>
              </a:ext>
            </a:extLst>
          </p:cNvPr>
          <p:cNvSpPr>
            <a:spLocks noGrp="1"/>
          </p:cNvSpPr>
          <p:nvPr>
            <p:ph sz="quarter" idx="13"/>
          </p:nvPr>
        </p:nvSpPr>
        <p:spPr/>
        <p:txBody>
          <a:bodyPr/>
          <a:lstStyle/>
          <a:p>
            <a:r>
              <a:rPr lang="en-US" dirty="0"/>
              <a:t>Tax Department</a:t>
            </a:r>
          </a:p>
          <a:p>
            <a:r>
              <a:rPr lang="en-US" dirty="0"/>
              <a:t>Accounting Department</a:t>
            </a:r>
          </a:p>
          <a:p>
            <a:r>
              <a:rPr lang="en-US" dirty="0"/>
              <a:t>Accounts Payable Department</a:t>
            </a:r>
          </a:p>
          <a:p>
            <a:r>
              <a:rPr lang="en-US" dirty="0"/>
              <a:t>Accounts Receivable Department</a:t>
            </a:r>
          </a:p>
          <a:p>
            <a:r>
              <a:rPr lang="en-US" dirty="0"/>
              <a:t>Customer Service Department</a:t>
            </a:r>
          </a:p>
          <a:p>
            <a:r>
              <a:rPr lang="en-US" dirty="0"/>
              <a:t>Order Entry Department</a:t>
            </a:r>
          </a:p>
          <a:p>
            <a:r>
              <a:rPr lang="en-US" dirty="0"/>
              <a:t>Information Systems Department</a:t>
            </a:r>
          </a:p>
          <a:p>
            <a:endParaRPr lang="en-US" dirty="0"/>
          </a:p>
        </p:txBody>
      </p:sp>
    </p:spTree>
    <p:extLst>
      <p:ext uri="{BB962C8B-B14F-4D97-AF65-F5344CB8AC3E}">
        <p14:creationId xmlns:p14="http://schemas.microsoft.com/office/powerpoint/2010/main" val="3654490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4724A-4BFA-4990-A530-158920B9CE49}"/>
              </a:ext>
            </a:extLst>
          </p:cNvPr>
          <p:cNvSpPr>
            <a:spLocks noGrp="1"/>
          </p:cNvSpPr>
          <p:nvPr>
            <p:ph type="title"/>
          </p:nvPr>
        </p:nvSpPr>
        <p:spPr/>
        <p:txBody>
          <a:bodyPr/>
          <a:lstStyle/>
          <a:p>
            <a:r>
              <a:rPr lang="en-US" dirty="0"/>
              <a:t>Gather and Define Requirements</a:t>
            </a:r>
          </a:p>
        </p:txBody>
      </p:sp>
      <p:sp>
        <p:nvSpPr>
          <p:cNvPr id="3" name="Footer Placeholder 2">
            <a:extLst>
              <a:ext uri="{FF2B5EF4-FFF2-40B4-BE49-F238E27FC236}">
                <a16:creationId xmlns:a16="http://schemas.microsoft.com/office/drawing/2014/main" id="{C476B708-6B39-498F-AFA1-D1809C502BB1}"/>
              </a:ext>
            </a:extLst>
          </p:cNvPr>
          <p:cNvSpPr>
            <a:spLocks noGrp="1"/>
          </p:cNvSpPr>
          <p:nvPr>
            <p:ph type="ftr" sz="quarter" idx="11"/>
          </p:nvPr>
        </p:nvSpPr>
        <p:spPr/>
        <p:txBody>
          <a:bodyPr/>
          <a:lstStyle/>
          <a:p>
            <a:r>
              <a:rPr lang="en-US" dirty="0"/>
              <a:t>Copyright © Sales Tax Institute 2025</a:t>
            </a:r>
          </a:p>
        </p:txBody>
      </p:sp>
      <p:sp>
        <p:nvSpPr>
          <p:cNvPr id="4" name="Slide Number Placeholder 3">
            <a:extLst>
              <a:ext uri="{FF2B5EF4-FFF2-40B4-BE49-F238E27FC236}">
                <a16:creationId xmlns:a16="http://schemas.microsoft.com/office/drawing/2014/main" id="{7AB668CE-9F76-4CE1-AFC7-7C980D27B59E}"/>
              </a:ext>
            </a:extLst>
          </p:cNvPr>
          <p:cNvSpPr>
            <a:spLocks noGrp="1"/>
          </p:cNvSpPr>
          <p:nvPr>
            <p:ph type="sldNum" sz="quarter" idx="4"/>
          </p:nvPr>
        </p:nvSpPr>
        <p:spPr/>
        <p:txBody>
          <a:bodyPr/>
          <a:lstStyle/>
          <a:p>
            <a:fld id="{62BFC0F0-E31D-44BF-B017-233CDB2896A6}" type="slidenum">
              <a:rPr lang="en-US" smtClean="0"/>
              <a:pPr/>
              <a:t>9</a:t>
            </a:fld>
            <a:endParaRPr lang="en-US" dirty="0"/>
          </a:p>
        </p:txBody>
      </p:sp>
      <p:sp>
        <p:nvSpPr>
          <p:cNvPr id="5" name="Content Placeholder 4">
            <a:extLst>
              <a:ext uri="{FF2B5EF4-FFF2-40B4-BE49-F238E27FC236}">
                <a16:creationId xmlns:a16="http://schemas.microsoft.com/office/drawing/2014/main" id="{16FE2014-662B-44C8-B20A-617B7ED0926A}"/>
              </a:ext>
            </a:extLst>
          </p:cNvPr>
          <p:cNvSpPr>
            <a:spLocks noGrp="1"/>
          </p:cNvSpPr>
          <p:nvPr>
            <p:ph sz="quarter" idx="13"/>
          </p:nvPr>
        </p:nvSpPr>
        <p:spPr>
          <a:xfrm>
            <a:off x="838200" y="1916079"/>
            <a:ext cx="7907215" cy="4088946"/>
          </a:xfrm>
        </p:spPr>
        <p:txBody>
          <a:bodyPr/>
          <a:lstStyle/>
          <a:p>
            <a:r>
              <a:rPr lang="en-US" dirty="0"/>
              <a:t>Tax Requirements</a:t>
            </a:r>
          </a:p>
          <a:p>
            <a:r>
              <a:rPr lang="en-US" dirty="0"/>
              <a:t>Business Requirements</a:t>
            </a:r>
          </a:p>
          <a:p>
            <a:r>
              <a:rPr lang="en-US" dirty="0"/>
              <a:t>Technology Requirements</a:t>
            </a:r>
          </a:p>
          <a:p>
            <a:endParaRPr lang="en-US" dirty="0"/>
          </a:p>
          <a:p>
            <a:r>
              <a:rPr lang="en-US" b="1" dirty="0"/>
              <a:t>BONUS TOOL: </a:t>
            </a:r>
            <a:r>
              <a:rPr lang="en-US" dirty="0"/>
              <a:t>Vendor Selection - Key Criteria for Making a Decision </a:t>
            </a:r>
          </a:p>
          <a:p>
            <a:endParaRPr lang="en-US" dirty="0"/>
          </a:p>
        </p:txBody>
      </p:sp>
      <p:pic>
        <p:nvPicPr>
          <p:cNvPr id="3074" name="Picture 2" descr="Office, Selection, Write, Paper">
            <a:extLst>
              <a:ext uri="{FF2B5EF4-FFF2-40B4-BE49-F238E27FC236}">
                <a16:creationId xmlns:a16="http://schemas.microsoft.com/office/drawing/2014/main" id="{69E300AA-9D02-4287-B798-12E7F7612F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316" t="1152" r="33234" b="441"/>
          <a:stretch/>
        </p:blipFill>
        <p:spPr bwMode="auto">
          <a:xfrm>
            <a:off x="8745415" y="1809749"/>
            <a:ext cx="3005872" cy="4113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8117037"/>
      </p:ext>
    </p:extLst>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14558"/>
      </a:dk2>
      <a:lt2>
        <a:srgbClr val="6E6E6E"/>
      </a:lt2>
      <a:accent1>
        <a:srgbClr val="0C809D"/>
      </a:accent1>
      <a:accent2>
        <a:srgbClr val="0F9CBF"/>
      </a:accent2>
      <a:accent3>
        <a:srgbClr val="DED9E3"/>
      </a:accent3>
      <a:accent4>
        <a:srgbClr val="F5F3F6"/>
      </a:accent4>
      <a:accent5>
        <a:srgbClr val="532D6D"/>
      </a:accent5>
      <a:accent6>
        <a:srgbClr val="97C076"/>
      </a:accent6>
      <a:hlink>
        <a:srgbClr val="0C809D"/>
      </a:hlink>
      <a:folHlink>
        <a:srgbClr val="954F72"/>
      </a:folHlink>
    </a:clrScheme>
    <a:fontScheme name="Custom 3">
      <a:majorFont>
        <a:latin typeface="Gibson"/>
        <a:ea typeface=""/>
        <a:cs typeface=""/>
      </a:majorFont>
      <a:minorFont>
        <a:latin typeface="FreightSans Pro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binar Template  -  Read-Only" id="{96808EF9-BC24-45E7-9604-B9981B270D4E}" vid="{8E7E3EED-B2BC-43D0-B75F-F84ADF22C5C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335e234-7fca-4fd8-b22f-c4934e83efe5" xsi:nil="true"/>
    <lcf76f155ced4ddcb4097134ff3c332f xmlns="33035f06-a651-4493-a780-ed9075f06e3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79E8710D5CA7447B57F933FE9B357A5" ma:contentTypeVersion="18" ma:contentTypeDescription="Create a new document." ma:contentTypeScope="" ma:versionID="0fe3e78f026751f2971b038f478176d2">
  <xsd:schema xmlns:xsd="http://www.w3.org/2001/XMLSchema" xmlns:xs="http://www.w3.org/2001/XMLSchema" xmlns:p="http://schemas.microsoft.com/office/2006/metadata/properties" xmlns:ns2="33035f06-a651-4493-a780-ed9075f06e3e" xmlns:ns3="2335e234-7fca-4fd8-b22f-c4934e83efe5" targetNamespace="http://schemas.microsoft.com/office/2006/metadata/properties" ma:root="true" ma:fieldsID="bed099766d2a746baea1a47cf0fe8777" ns2:_="" ns3:_="">
    <xsd:import namespace="33035f06-a651-4493-a780-ed9075f06e3e"/>
    <xsd:import namespace="2335e234-7fca-4fd8-b22f-c4934e83efe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035f06-a651-4493-a780-ed9075f06e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ee844c6b-47d1-4ff5-a29f-9de1dfce3218"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description="" ma:indexed="true" ma:internalName="MediaServiceLocation" ma:readOnly="true">
      <xsd:simpleType>
        <xsd:restriction base="dms:Text"/>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35e234-7fca-4fd8-b22f-c4934e83efe5"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0285c4c5-ffe0-4109-babc-d0889ace53ab}" ma:internalName="TaxCatchAll" ma:showField="CatchAllData" ma:web="2335e234-7fca-4fd8-b22f-c4934e83efe5">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825D218-C7A3-483D-AB8E-A54993B25E20}">
  <ds:schemaRefs>
    <ds:schemaRef ds:uri="http://schemas.microsoft.com/sharepoint/v3/contenttype/forms"/>
  </ds:schemaRefs>
</ds:datastoreItem>
</file>

<file path=customXml/itemProps2.xml><?xml version="1.0" encoding="utf-8"?>
<ds:datastoreItem xmlns:ds="http://schemas.openxmlformats.org/officeDocument/2006/customXml" ds:itemID="{7888C7B3-7D12-4406-BC51-0CE3CB70307A}">
  <ds:schemaRefs>
    <ds:schemaRef ds:uri="http://purl.org/dc/dcmitype/"/>
    <ds:schemaRef ds:uri="http://schemas.microsoft.com/office/2006/documentManagement/types"/>
    <ds:schemaRef ds:uri="http://purl.org/dc/elements/1.1/"/>
    <ds:schemaRef ds:uri="http://purl.org/dc/terms/"/>
    <ds:schemaRef ds:uri="http://schemas.microsoft.com/office/infopath/2007/PartnerControls"/>
    <ds:schemaRef ds:uri="http://schemas.openxmlformats.org/package/2006/metadata/core-properties"/>
    <ds:schemaRef ds:uri="http://www.w3.org/XML/1998/namespace"/>
    <ds:schemaRef ds:uri="2335e234-7fca-4fd8-b22f-c4934e83efe5"/>
    <ds:schemaRef ds:uri="33035f06-a651-4493-a780-ed9075f06e3e"/>
    <ds:schemaRef ds:uri="http://schemas.microsoft.com/office/2006/metadata/properties"/>
  </ds:schemaRefs>
</ds:datastoreItem>
</file>

<file path=customXml/itemProps3.xml><?xml version="1.0" encoding="utf-8"?>
<ds:datastoreItem xmlns:ds="http://schemas.openxmlformats.org/officeDocument/2006/customXml" ds:itemID="{422C2A7A-B65B-4103-8D58-1D26C4F4C7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035f06-a651-4493-a780-ed9075f06e3e"/>
    <ds:schemaRef ds:uri="2335e234-7fca-4fd8-b22f-c4934e83ef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5213</TotalTime>
  <Words>3921</Words>
  <Application>Microsoft Office PowerPoint</Application>
  <PresentationFormat>Widescreen</PresentationFormat>
  <Paragraphs>595</Paragraphs>
  <Slides>78</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78</vt:i4>
      </vt:variant>
    </vt:vector>
  </HeadingPairs>
  <TitlesOfParts>
    <vt:vector size="87" baseType="lpstr">
      <vt:lpstr>Arial</vt:lpstr>
      <vt:lpstr>Calibri</vt:lpstr>
      <vt:lpstr>Calibri Light</vt:lpstr>
      <vt:lpstr>Century Gothic</vt:lpstr>
      <vt:lpstr>Courier New</vt:lpstr>
      <vt:lpstr>FreightSans Pro Book</vt:lpstr>
      <vt:lpstr>Gibson</vt:lpstr>
      <vt:lpstr>Gibson Light</vt:lpstr>
      <vt:lpstr>Office Theme</vt:lpstr>
      <vt:lpstr>Finding the Right Sales Tax Software for Your Needs</vt:lpstr>
      <vt:lpstr>PowerPoint Presentation</vt:lpstr>
      <vt:lpstr>Do You Need a System? </vt:lpstr>
      <vt:lpstr>Do You Need a System? </vt:lpstr>
      <vt:lpstr>Do You Need a System? </vt:lpstr>
      <vt:lpstr>Solution Analysis</vt:lpstr>
      <vt:lpstr>Steps of a Solution Analysis</vt:lpstr>
      <vt:lpstr>Project Planning – Team Members</vt:lpstr>
      <vt:lpstr>Gather and Define Requirements</vt:lpstr>
      <vt:lpstr>Vendors Evaluation</vt:lpstr>
      <vt:lpstr>RFP Process</vt:lpstr>
      <vt:lpstr>Which System is Best for Your Needs?</vt:lpstr>
      <vt:lpstr>Making the Decision</vt:lpstr>
      <vt:lpstr>Making the Decision</vt:lpstr>
      <vt:lpstr>Making the Decision (cont.)</vt:lpstr>
      <vt:lpstr>Making the Decision (cont.)</vt:lpstr>
      <vt:lpstr>Making the Decision (cont.)</vt:lpstr>
      <vt:lpstr>Making the Decision (cont.)</vt:lpstr>
      <vt:lpstr>Types of Systems</vt:lpstr>
      <vt:lpstr>Types of Systems</vt:lpstr>
      <vt:lpstr>Types of Systems (cont.)</vt:lpstr>
      <vt:lpstr>Types of Systems (cont.)</vt:lpstr>
      <vt:lpstr>Types of Systems (cont.)</vt:lpstr>
      <vt:lpstr>Types of Systems (cont.)</vt:lpstr>
      <vt:lpstr>Types of Systems (cont.)</vt:lpstr>
      <vt:lpstr>Types of Systems (cont.)</vt:lpstr>
      <vt:lpstr>Types of Systems (cont.)</vt:lpstr>
      <vt:lpstr>Types of Systems (cont.)</vt:lpstr>
      <vt:lpstr>Types of Systems (cont.)</vt:lpstr>
      <vt:lpstr>Types of Systems (cont.)</vt:lpstr>
      <vt:lpstr>System Integrating with Tax</vt:lpstr>
      <vt:lpstr>ERP Systems</vt:lpstr>
      <vt:lpstr>Retail Systems</vt:lpstr>
      <vt:lpstr>Other Systems</vt:lpstr>
      <vt:lpstr>Tax Functional Solutions</vt:lpstr>
      <vt:lpstr>Sales and Use Tax Calculation Tools</vt:lpstr>
      <vt:lpstr>Sales and Use Tax Calculation Tools (cont.)</vt:lpstr>
      <vt:lpstr>Sales and Use Tax Calculation Tools (cont.)</vt:lpstr>
      <vt:lpstr>Sales and Use Tax Calculation Tools (cont.)</vt:lpstr>
      <vt:lpstr>Sales &amp; Use Tax Compliance Tools</vt:lpstr>
      <vt:lpstr>Sales &amp; Use Tax Compliance Tools (cont.)</vt:lpstr>
      <vt:lpstr>Sales &amp; Use Tax Compliance Tools (cont.)</vt:lpstr>
      <vt:lpstr>Sales &amp; Use Tax Compliance Tools (cont.)</vt:lpstr>
      <vt:lpstr>Sales &amp; Use Tax Compliance Tools (cont.)</vt:lpstr>
      <vt:lpstr>Sales &amp; Use Tax Compliance Tools (cont.)</vt:lpstr>
      <vt:lpstr>Exemption Certificate Management Tools</vt:lpstr>
      <vt:lpstr>Exemption Certificate Management Tools (cont.)</vt:lpstr>
      <vt:lpstr>Exemption Certificate Management Tools (cont.)</vt:lpstr>
      <vt:lpstr>Exemption Certificate Management Tools (cont.)</vt:lpstr>
      <vt:lpstr>Reporting Tools</vt:lpstr>
      <vt:lpstr>Data Management Tools</vt:lpstr>
      <vt:lpstr>Data Management Tools (cont.)</vt:lpstr>
      <vt:lpstr>Managed Tax Services</vt:lpstr>
      <vt:lpstr>Sales Tax Automation Vendor Chart</vt:lpstr>
      <vt:lpstr>Sales Tax Automation Vendor Chart</vt:lpstr>
      <vt:lpstr>Certified Service Providers</vt:lpstr>
      <vt:lpstr>What is a Certified Service Provider?</vt:lpstr>
      <vt:lpstr>CSP Compensated Seller Definition</vt:lpstr>
      <vt:lpstr>Benefits of Using a CSP</vt:lpstr>
      <vt:lpstr>SST CSP Providers</vt:lpstr>
      <vt:lpstr>Non SST CSP</vt:lpstr>
      <vt:lpstr>CSPs and Audit Liability</vt:lpstr>
      <vt:lpstr>Should I Use a CSP?</vt:lpstr>
      <vt:lpstr>Robotic Process Automation (RPA) and Artificial Intelligence (AI)</vt:lpstr>
      <vt:lpstr>Robotic Process Automation (RPA) and Artificial Intelligence (AI)</vt:lpstr>
      <vt:lpstr>How Can These Technologies Be Used?</vt:lpstr>
      <vt:lpstr>How Can These Technologies Be Used?</vt:lpstr>
      <vt:lpstr>How Can These Technologies Be Used?</vt:lpstr>
      <vt:lpstr>How Can These Technologies Be Used?</vt:lpstr>
      <vt:lpstr>How To Integrate These Technologies</vt:lpstr>
      <vt:lpstr>Sales Tax Specific AI Tools</vt:lpstr>
      <vt:lpstr>Sales Tax Specific AI Tools</vt:lpstr>
      <vt:lpstr>Questions &amp; Comments</vt:lpstr>
      <vt:lpstr>On-Demand Webinars</vt:lpstr>
      <vt:lpstr>Sales Tax Institute Linked In Group</vt:lpstr>
      <vt:lpstr>Sales Tax Nerd Community Membership</vt:lpstr>
      <vt:lpstr>Thanks to our Sponsors!</vt:lpstr>
      <vt:lpstr>Thank you for watching!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Local Taxes – Where, What, How, and Why?</dc:title>
  <dc:creator>Diane Yetter</dc:creator>
  <cp:lastModifiedBy>Brody Melia</cp:lastModifiedBy>
  <cp:revision>420</cp:revision>
  <cp:lastPrinted>2021-08-23T22:29:46Z</cp:lastPrinted>
  <dcterms:created xsi:type="dcterms:W3CDTF">2018-09-24T03:13:41Z</dcterms:created>
  <dcterms:modified xsi:type="dcterms:W3CDTF">2025-02-21T19:40:46Z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0x010100179E8710D5CA7447B57F933FE9B357A5</vt:lpwstr>
  </property>
  <property fmtid="{D5CDD505-2E9C-101B-9397-08002B2CF9AE}" pid="3" name="Order">
    <vt:r8>1559200</vt:r8>
  </property>
  <property fmtid="{D5CDD505-2E9C-101B-9397-08002B2CF9AE}" pid="4" name="MediaServiceImageTags">
    <vt:lpwstr/>
  </property>
</Properties>
</file>